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7" r:id="rId2"/>
    <p:sldId id="276" r:id="rId3"/>
    <p:sldId id="275" r:id="rId4"/>
    <p:sldId id="274" r:id="rId5"/>
    <p:sldId id="273" r:id="rId6"/>
    <p:sldId id="271" r:id="rId7"/>
    <p:sldId id="266" r:id="rId8"/>
    <p:sldId id="256" r:id="rId9"/>
    <p:sldId id="263" r:id="rId10"/>
    <p:sldId id="257" r:id="rId11"/>
    <p:sldId id="258" r:id="rId12"/>
    <p:sldId id="260" r:id="rId13"/>
    <p:sldId id="261" r:id="rId14"/>
    <p:sldId id="259" r:id="rId15"/>
    <p:sldId id="264" r:id="rId16"/>
    <p:sldId id="265" r:id="rId17"/>
    <p:sldId id="267" r:id="rId18"/>
    <p:sldId id="268" r:id="rId19"/>
    <p:sldId id="269" r:id="rId20"/>
    <p:sldId id="27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CAE4F1-D205-471A-B6E9-864B3944E7ED}" type="datetimeFigureOut">
              <a:rPr lang="pt-BR" smtClean="0"/>
              <a:t>27/06/2022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F56D34-16B4-4CE9-96AD-6B1670EDDC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2206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56D34-16B4-4CE9-96AD-6B1670EDDC8E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7872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1E21EB-B4DD-A783-E274-318C045905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5FE1F8F-E3A1-EB73-3878-6A8DF979E5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4F645CA-197E-D58D-591A-807400454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5272-F26A-4982-9EC8-7E09713A9651}" type="datetimeFigureOut">
              <a:rPr lang="pt-BR" smtClean="0"/>
              <a:t>27/06/2022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F9A429-DE14-862E-07A1-30E350CD8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3DB510-8949-7237-E0D5-C2A69F6D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BCE29-41FB-481F-BD34-6FE96976A2B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7495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8F33E8-7879-7AE1-8CBA-9A3A6FAC0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69054AC-1C81-715A-2B76-33DEE0D982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F21E2CB-B6D7-6163-4CDF-FC99C3871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5272-F26A-4982-9EC8-7E09713A9651}" type="datetimeFigureOut">
              <a:rPr lang="pt-BR" smtClean="0"/>
              <a:t>27/06/2022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987553E-5ED2-9B2E-CBEE-E1DF8FDD1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07B2B4-D400-6810-550B-61EA47A56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BCE29-41FB-481F-BD34-6FE96976A2B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2918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A25F94A-35C1-D311-CD13-E1FEAB4CB5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B41B394-7A37-DEE7-2C8C-8F12B41A6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90C3622-A134-938E-06DC-B139D805C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5272-F26A-4982-9EC8-7E09713A9651}" type="datetimeFigureOut">
              <a:rPr lang="pt-BR" smtClean="0"/>
              <a:t>27/06/2022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0D34BF2-8E7A-F54E-F7DE-FA0109D70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4C973D-92AC-D569-3B32-D2AC83AA7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BCE29-41FB-481F-BD34-6FE96976A2B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8992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329DC0-76FA-35DF-009C-4F5F10C5C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D700BB-B920-58DC-7F31-9A22E59CF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1DF857-8C1F-25D3-9B0E-AE4D59DBA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5272-F26A-4982-9EC8-7E09713A9651}" type="datetimeFigureOut">
              <a:rPr lang="pt-BR" smtClean="0"/>
              <a:t>27/06/2022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D0A5DFE-0BC1-D151-B216-4E39D7D35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E220962-2DBB-1724-DDD3-1F4367444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BCE29-41FB-481F-BD34-6FE96976A2B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8812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7A648-BCA5-9F9A-F38F-8B89AFB58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D65A3C6-1EFF-A0E5-33D6-C4884E22E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2A5752-91DF-6821-FA5B-0D8D45118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5272-F26A-4982-9EC8-7E09713A9651}" type="datetimeFigureOut">
              <a:rPr lang="pt-BR" smtClean="0"/>
              <a:t>27/06/2022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813D39-A065-4D3D-3CEC-593739B32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4BB14CB-63EC-9496-ED0F-465BF038A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BCE29-41FB-481F-BD34-6FE96976A2B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5396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CE30E5-59D2-BB9C-608D-CD59FF2D4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C58FAF3-1D8F-A490-60D3-1193A5F701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58ED679-67FF-F865-8C76-1BE3B163FE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602DAEC-F71E-0D5E-98C8-36BC373BE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5272-F26A-4982-9EC8-7E09713A9651}" type="datetimeFigureOut">
              <a:rPr lang="pt-BR" smtClean="0"/>
              <a:t>27/06/2022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61CBB39-B2D0-3BD4-8911-670E253F5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3F8E2BD-0A08-DCDB-5235-383023408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BCE29-41FB-481F-BD34-6FE96976A2B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0217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CF97AA-FADF-D512-BDF3-DDA01A9CB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296B7AB-8414-3F38-4D54-8E1587E67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697B444-35B6-0448-403F-485BC44BF2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4D345BB-297B-7610-8C42-ED40B12DAE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FB6C5F9-4A9C-8BE6-E9ED-10F2677B9C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77EA401-E4CD-34F5-9118-01CE93F6B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5272-F26A-4982-9EC8-7E09713A9651}" type="datetimeFigureOut">
              <a:rPr lang="pt-BR" smtClean="0"/>
              <a:t>27/06/2022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6E8DDB6-AF43-8845-436F-4E69F066C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411A93B-A3C2-06B1-B7C5-595F60FB6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BCE29-41FB-481F-BD34-6FE96976A2B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0810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A7E982-AE1D-9FBF-59BF-738DD603A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FF157C3-B96B-3059-15E3-B53126B69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5272-F26A-4982-9EC8-7E09713A9651}" type="datetimeFigureOut">
              <a:rPr lang="pt-BR" smtClean="0"/>
              <a:t>27/06/2022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5DF5F85-87AC-1F92-CE67-8184B6B18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96804A9-EFE2-B1E9-25B0-B0FD1CE7B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BCE29-41FB-481F-BD34-6FE96976A2B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1606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6F59F67-6D07-E68A-A6CB-6A4C8BDE0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5272-F26A-4982-9EC8-7E09713A9651}" type="datetimeFigureOut">
              <a:rPr lang="pt-BR" smtClean="0"/>
              <a:t>27/06/2022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34DFC5D-29DE-7700-72BE-F60368BBA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13F36C0-4286-E6BE-FF9A-181E4D519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BCE29-41FB-481F-BD34-6FE96976A2B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1995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5A078B-61BF-8CDB-DB66-705B1C3C6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CFDFFC-013C-A634-7C86-38795E491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7DC72AA-AC57-1648-46D5-9BB68E4993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900C442-8CB1-21AA-CCC3-51B653500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5272-F26A-4982-9EC8-7E09713A9651}" type="datetimeFigureOut">
              <a:rPr lang="pt-BR" smtClean="0"/>
              <a:t>27/06/2022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92E59E0-6760-2A15-ECE7-8094CE5F1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5C80972-CD8D-B023-5DC0-D6B1F8DB6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BCE29-41FB-481F-BD34-6FE96976A2B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3468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61CA99-B439-3005-C153-24890F4A7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AF3915F-BEE9-72CF-5307-CF4391F1EB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78846D7-55D1-2DC8-F730-CE652B6007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F665EDA-9FE0-6D54-2A83-407A4B8E6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5272-F26A-4982-9EC8-7E09713A9651}" type="datetimeFigureOut">
              <a:rPr lang="pt-BR" smtClean="0"/>
              <a:t>27/06/2022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EC58ACF-2CD4-E3EA-480F-00FCE9B67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6950818-6F67-5263-BC82-CD3BFD29A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BCE29-41FB-481F-BD34-6FE96976A2B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1239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CF5D9B1-9073-0775-B2CC-F677CC999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D176A75-53DD-B092-0E87-8717D5645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A91096D-DE6B-D452-98C6-DC8F761A13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B5272-F26A-4982-9EC8-7E09713A9651}" type="datetimeFigureOut">
              <a:rPr lang="pt-BR" smtClean="0"/>
              <a:t>27/06/2022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A6151CA-D80F-FBDE-8057-E4BBB8AB1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DD17022-D631-6698-441C-6B86CE877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8BCE29-41FB-481F-BD34-6FE96976A2B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1157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>
            <a:extLst>
              <a:ext uri="{FF2B5EF4-FFF2-40B4-BE49-F238E27FC236}">
                <a16:creationId xmlns:a16="http://schemas.microsoft.com/office/drawing/2014/main" id="{E6B6B1B6-010C-D249-911A-61D58ABD05F0}"/>
              </a:ext>
            </a:extLst>
          </p:cNvPr>
          <p:cNvGrpSpPr/>
          <p:nvPr/>
        </p:nvGrpSpPr>
        <p:grpSpPr>
          <a:xfrm>
            <a:off x="2987040" y="1270000"/>
            <a:ext cx="5565492" cy="4023360"/>
            <a:chOff x="2987040" y="1270000"/>
            <a:chExt cx="5565492" cy="4023360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6BD7B8F3-B448-419E-054F-863AEE4B75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4" t="725"/>
            <a:stretch/>
          </p:blipFill>
          <p:spPr>
            <a:xfrm>
              <a:off x="2987040" y="1270000"/>
              <a:ext cx="5565492" cy="402336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97B645C5-6DED-CAA7-585B-9B28426B7E8F}"/>
                </a:ext>
              </a:extLst>
            </p:cNvPr>
            <p:cNvSpPr/>
            <p:nvPr/>
          </p:nvSpPr>
          <p:spPr>
            <a:xfrm>
              <a:off x="3188789" y="3659051"/>
              <a:ext cx="4715691" cy="182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759635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Agrupar 52">
            <a:extLst>
              <a:ext uri="{FF2B5EF4-FFF2-40B4-BE49-F238E27FC236}">
                <a16:creationId xmlns:a16="http://schemas.microsoft.com/office/drawing/2014/main" id="{E58627C5-085A-5D33-E634-9303B167A90C}"/>
              </a:ext>
            </a:extLst>
          </p:cNvPr>
          <p:cNvGrpSpPr/>
          <p:nvPr/>
        </p:nvGrpSpPr>
        <p:grpSpPr>
          <a:xfrm>
            <a:off x="45720" y="99338"/>
            <a:ext cx="12100560" cy="6423381"/>
            <a:chOff x="45720" y="99338"/>
            <a:chExt cx="12100560" cy="6423381"/>
          </a:xfrm>
        </p:grpSpPr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95D3F8EB-A8F8-0A74-6256-0FBA316125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" b="5629"/>
            <a:stretch/>
          </p:blipFill>
          <p:spPr>
            <a:xfrm>
              <a:off x="45720" y="99338"/>
              <a:ext cx="12100560" cy="642338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481F2C77-69FA-71F5-3099-3FECCAEDD679}"/>
                </a:ext>
              </a:extLst>
            </p:cNvPr>
            <p:cNvSpPr txBox="1"/>
            <p:nvPr/>
          </p:nvSpPr>
          <p:spPr>
            <a:xfrm>
              <a:off x="2286639" y="2058613"/>
              <a:ext cx="2159000" cy="400110"/>
            </a:xfrm>
            <a:prstGeom prst="rect">
              <a:avLst/>
            </a:prstGeom>
            <a:solidFill>
              <a:srgbClr val="FF66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1. Você digita aqui</a:t>
              </a: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AEF0A4D7-7BAB-BA8E-74A7-6EE621325C03}"/>
                </a:ext>
              </a:extLst>
            </p:cNvPr>
            <p:cNvSpPr txBox="1"/>
            <p:nvPr/>
          </p:nvSpPr>
          <p:spPr>
            <a:xfrm>
              <a:off x="2286639" y="4972491"/>
              <a:ext cx="2159000" cy="707886"/>
            </a:xfrm>
            <a:prstGeom prst="rect">
              <a:avLst/>
            </a:prstGeom>
            <a:solidFill>
              <a:srgbClr val="FF66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2. Aqui aparece o resultado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85A108DF-4637-EE36-54C6-C4A621917985}"/>
                </a:ext>
              </a:extLst>
            </p:cNvPr>
            <p:cNvSpPr txBox="1"/>
            <p:nvPr/>
          </p:nvSpPr>
          <p:spPr>
            <a:xfrm>
              <a:off x="8034020" y="1750837"/>
              <a:ext cx="2159000" cy="1015663"/>
            </a:xfrm>
            <a:prstGeom prst="rect">
              <a:avLst/>
            </a:prstGeom>
            <a:solidFill>
              <a:srgbClr val="FF66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3. Aqui ficam os </a:t>
              </a:r>
              <a:r>
                <a:rPr lang="pt-BR" sz="2000" u="sng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objetos</a:t>
              </a:r>
              <a:r>
                <a:rPr lang="pt-BR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que você criou e o </a:t>
              </a:r>
              <a:r>
                <a:rPr lang="pt-BR" sz="2000" u="sng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histórico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32BF4825-18F2-2709-A25D-570A1A7638DD}"/>
                </a:ext>
              </a:extLst>
            </p:cNvPr>
            <p:cNvSpPr txBox="1"/>
            <p:nvPr/>
          </p:nvSpPr>
          <p:spPr>
            <a:xfrm>
              <a:off x="7691120" y="4785358"/>
              <a:ext cx="2844800" cy="1015663"/>
            </a:xfrm>
            <a:prstGeom prst="rect">
              <a:avLst/>
            </a:prstGeom>
            <a:solidFill>
              <a:srgbClr val="FF66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4. Aqui ficam os </a:t>
              </a:r>
              <a:r>
                <a:rPr lang="pt-BR" sz="2000" u="sng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arquivos do seu diretório</a:t>
              </a:r>
              <a:r>
                <a:rPr lang="pt-BR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, seus </a:t>
              </a:r>
              <a:r>
                <a:rPr lang="pt-BR" sz="2000" u="sng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pacotes</a:t>
              </a:r>
              <a:r>
                <a:rPr lang="pt-BR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e os </a:t>
              </a:r>
              <a:r>
                <a:rPr lang="pt-BR" sz="2000" u="sng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gráficos</a:t>
              </a:r>
            </a:p>
          </p:txBody>
        </p:sp>
        <p:cxnSp>
          <p:nvCxnSpPr>
            <p:cNvPr id="13" name="Conector: Angulado 12">
              <a:extLst>
                <a:ext uri="{FF2B5EF4-FFF2-40B4-BE49-F238E27FC236}">
                  <a16:creationId xmlns:a16="http://schemas.microsoft.com/office/drawing/2014/main" id="{8455F9FC-B445-F125-AE93-FA33A476D23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487162" y="1021086"/>
              <a:ext cx="1719578" cy="1278223"/>
            </a:xfrm>
            <a:prstGeom prst="bentConnector2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3C07D58F-B945-35C6-7F30-512D41048323}"/>
                </a:ext>
              </a:extLst>
            </p:cNvPr>
            <p:cNvSpPr/>
            <p:nvPr/>
          </p:nvSpPr>
          <p:spPr>
            <a:xfrm>
              <a:off x="6131562" y="726443"/>
              <a:ext cx="711200" cy="27432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1" name="Conector: Angulado 20">
              <a:extLst>
                <a:ext uri="{FF2B5EF4-FFF2-40B4-BE49-F238E27FC236}">
                  <a16:creationId xmlns:a16="http://schemas.microsoft.com/office/drawing/2014/main" id="{C8D2874D-2229-A0CF-C43B-E38B240EE644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 rot="5400000" flipH="1">
              <a:off x="7498082" y="643894"/>
              <a:ext cx="1691638" cy="2405380"/>
            </a:xfrm>
            <a:prstGeom prst="bentConnector3">
              <a:avLst>
                <a:gd name="adj1" fmla="val -13514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FBC06FF2-3793-31A2-314B-5024B335EA5F}"/>
                </a:ext>
              </a:extLst>
            </p:cNvPr>
            <p:cNvSpPr/>
            <p:nvPr/>
          </p:nvSpPr>
          <p:spPr>
            <a:xfrm>
              <a:off x="6855462" y="726443"/>
              <a:ext cx="571497" cy="27432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8642C00C-7F98-8860-D1E2-8FCFD8DDF27D}"/>
                </a:ext>
              </a:extLst>
            </p:cNvPr>
            <p:cNvSpPr/>
            <p:nvPr/>
          </p:nvSpPr>
          <p:spPr>
            <a:xfrm>
              <a:off x="6065519" y="3928330"/>
              <a:ext cx="414023" cy="27432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72F04BD0-223C-3D84-3B15-CE7B6E12CE5D}"/>
                </a:ext>
              </a:extLst>
            </p:cNvPr>
            <p:cNvSpPr/>
            <p:nvPr/>
          </p:nvSpPr>
          <p:spPr>
            <a:xfrm>
              <a:off x="6479542" y="3928330"/>
              <a:ext cx="414023" cy="27432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1DB72770-6A55-C531-E37E-37EF3B148C1D}"/>
                </a:ext>
              </a:extLst>
            </p:cNvPr>
            <p:cNvSpPr/>
            <p:nvPr/>
          </p:nvSpPr>
          <p:spPr>
            <a:xfrm>
              <a:off x="6893565" y="3928330"/>
              <a:ext cx="634995" cy="27432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0" name="Conector: Angulado 29">
              <a:extLst>
                <a:ext uri="{FF2B5EF4-FFF2-40B4-BE49-F238E27FC236}">
                  <a16:creationId xmlns:a16="http://schemas.microsoft.com/office/drawing/2014/main" id="{E4DCF6DA-8222-1460-09E9-35CB1370B363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rot="10800000">
              <a:off x="7211064" y="4202653"/>
              <a:ext cx="822957" cy="1444481"/>
            </a:xfrm>
            <a:prstGeom prst="bentConnector2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: Angulado 36">
              <a:extLst>
                <a:ext uri="{FF2B5EF4-FFF2-40B4-BE49-F238E27FC236}">
                  <a16:creationId xmlns:a16="http://schemas.microsoft.com/office/drawing/2014/main" id="{7C9792BD-3655-E52D-9938-E36D3F54C86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7472410" y="3451036"/>
              <a:ext cx="1471205" cy="3042911"/>
            </a:xfrm>
            <a:prstGeom prst="bentConnector4">
              <a:avLst>
                <a:gd name="adj1" fmla="val -15538"/>
                <a:gd name="adj2" fmla="val 99624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: Angulado 44">
              <a:extLst>
                <a:ext uri="{FF2B5EF4-FFF2-40B4-BE49-F238E27FC236}">
                  <a16:creationId xmlns:a16="http://schemas.microsoft.com/office/drawing/2014/main" id="{ED648BDF-F6DD-872B-CA3B-01BEC1A36342}"/>
                </a:ext>
              </a:extLst>
            </p:cNvPr>
            <p:cNvCxnSpPr>
              <a:cxnSpLocks/>
              <a:endCxn id="27" idx="2"/>
            </p:cNvCxnSpPr>
            <p:nvPr/>
          </p:nvCxnSpPr>
          <p:spPr>
            <a:xfrm rot="16200000" flipV="1">
              <a:off x="7777621" y="2697563"/>
              <a:ext cx="677897" cy="368807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83062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 descr="Abrir pasta com preenchimento sólido">
            <a:extLst>
              <a:ext uri="{FF2B5EF4-FFF2-40B4-BE49-F238E27FC236}">
                <a16:creationId xmlns:a16="http://schemas.microsoft.com/office/drawing/2014/main" id="{C8DBA9B2-0C66-7E58-C950-18D78477B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4915" y="1238313"/>
            <a:ext cx="1753362" cy="1753362"/>
          </a:xfrm>
          <a:prstGeom prst="rect">
            <a:avLst/>
          </a:prstGeom>
        </p:spPr>
      </p:pic>
      <p:pic>
        <p:nvPicPr>
          <p:cNvPr id="5" name="Espaço Reservado para Conteúdo 4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4CB28ED2-A249-90B8-72FA-89A04B95B8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793" y="1126552"/>
            <a:ext cx="1943268" cy="1508891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52C46E8-D000-EBAB-E391-40A0B7C99FCA}"/>
              </a:ext>
            </a:extLst>
          </p:cNvPr>
          <p:cNvSpPr txBox="1"/>
          <p:nvPr/>
        </p:nvSpPr>
        <p:spPr>
          <a:xfrm>
            <a:off x="5185910" y="2114994"/>
            <a:ext cx="1027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Dados</a:t>
            </a:r>
          </a:p>
        </p:txBody>
      </p:sp>
      <p:pic>
        <p:nvPicPr>
          <p:cNvPr id="12" name="Gráfico 11" descr="Lupa com preenchimento sólido">
            <a:extLst>
              <a:ext uri="{FF2B5EF4-FFF2-40B4-BE49-F238E27FC236}">
                <a16:creationId xmlns:a16="http://schemas.microsoft.com/office/drawing/2014/main" id="{724F8759-38C6-B355-C1DA-CEF83C0AED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4056806" y="1731629"/>
            <a:ext cx="985094" cy="98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43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Agrupar 57">
            <a:extLst>
              <a:ext uri="{FF2B5EF4-FFF2-40B4-BE49-F238E27FC236}">
                <a16:creationId xmlns:a16="http://schemas.microsoft.com/office/drawing/2014/main" id="{CDC13C1E-5A72-B65E-AD7F-059690CE386E}"/>
              </a:ext>
            </a:extLst>
          </p:cNvPr>
          <p:cNvGrpSpPr/>
          <p:nvPr/>
        </p:nvGrpSpPr>
        <p:grpSpPr>
          <a:xfrm>
            <a:off x="296868" y="125804"/>
            <a:ext cx="11250607" cy="6145847"/>
            <a:chOff x="296868" y="125804"/>
            <a:chExt cx="11250607" cy="6145847"/>
          </a:xfrm>
        </p:grpSpPr>
        <p:grpSp>
          <p:nvGrpSpPr>
            <p:cNvPr id="35" name="Agrupar 34">
              <a:extLst>
                <a:ext uri="{FF2B5EF4-FFF2-40B4-BE49-F238E27FC236}">
                  <a16:creationId xmlns:a16="http://schemas.microsoft.com/office/drawing/2014/main" id="{4EFB3791-F838-5B77-62DD-D6A8DD9288A4}"/>
                </a:ext>
              </a:extLst>
            </p:cNvPr>
            <p:cNvGrpSpPr/>
            <p:nvPr/>
          </p:nvGrpSpPr>
          <p:grpSpPr>
            <a:xfrm>
              <a:off x="296868" y="125804"/>
              <a:ext cx="11250607" cy="6145847"/>
              <a:chOff x="298773" y="125804"/>
              <a:chExt cx="11250607" cy="6145847"/>
            </a:xfrm>
          </p:grpSpPr>
          <p:pic>
            <p:nvPicPr>
              <p:cNvPr id="5" name="Imagem 4">
                <a:extLst>
                  <a:ext uri="{FF2B5EF4-FFF2-40B4-BE49-F238E27FC236}">
                    <a16:creationId xmlns:a16="http://schemas.microsoft.com/office/drawing/2014/main" id="{02F7AAAC-939F-4288-0551-9CEAA0B26D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96000" y="250880"/>
                <a:ext cx="5190402" cy="2697777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DDA379F4-D1C6-0C6F-1E23-5BD3755FBD0D}"/>
                  </a:ext>
                </a:extLst>
              </p:cNvPr>
              <p:cNvSpPr/>
              <p:nvPr/>
            </p:nvSpPr>
            <p:spPr>
              <a:xfrm>
                <a:off x="6538078" y="1201270"/>
                <a:ext cx="4306245" cy="50560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1" name="Imagem 10">
                <a:extLst>
                  <a:ext uri="{FF2B5EF4-FFF2-40B4-BE49-F238E27FC236}">
                    <a16:creationId xmlns:a16="http://schemas.microsoft.com/office/drawing/2014/main" id="{F072B219-D9F1-7732-C2E4-9968F1BD4A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8775" y="3534111"/>
                <a:ext cx="5163141" cy="273754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9AC246A8-AB33-5A9E-D0B5-6C80EAF9DBD7}"/>
                  </a:ext>
                </a:extLst>
              </p:cNvPr>
              <p:cNvSpPr/>
              <p:nvPr/>
            </p:nvSpPr>
            <p:spPr>
              <a:xfrm>
                <a:off x="727222" y="4409441"/>
                <a:ext cx="4306245" cy="3556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Imagem 23">
                <a:extLst>
                  <a:ext uri="{FF2B5EF4-FFF2-40B4-BE49-F238E27FC236}">
                    <a16:creationId xmlns:a16="http://schemas.microsoft.com/office/drawing/2014/main" id="{32FAC1C1-7246-9EC9-E670-15A9F8C2AF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421" r="62091" b="61682"/>
              <a:stretch/>
            </p:blipFill>
            <p:spPr>
              <a:xfrm>
                <a:off x="298773" y="250880"/>
                <a:ext cx="5163141" cy="2723162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FF5ACED0-FE71-4692-255D-36C37A0B488F}"/>
                  </a:ext>
                </a:extLst>
              </p:cNvPr>
              <p:cNvSpPr/>
              <p:nvPr/>
            </p:nvSpPr>
            <p:spPr>
              <a:xfrm>
                <a:off x="1170940" y="670019"/>
                <a:ext cx="657860" cy="50277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6" name="Imagem 25">
                <a:extLst>
                  <a:ext uri="{FF2B5EF4-FFF2-40B4-BE49-F238E27FC236}">
                    <a16:creationId xmlns:a16="http://schemas.microsoft.com/office/drawing/2014/main" id="{73F68FE5-CAF8-04B7-18F3-33B44813EC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6000" y="3534110"/>
                <a:ext cx="5163142" cy="2737541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27" name="Retângulo 26">
                <a:extLst>
                  <a:ext uri="{FF2B5EF4-FFF2-40B4-BE49-F238E27FC236}">
                    <a16:creationId xmlns:a16="http://schemas.microsoft.com/office/drawing/2014/main" id="{ABDD894E-A88D-13EA-EEE9-606A013ED563}"/>
                  </a:ext>
                </a:extLst>
              </p:cNvPr>
              <p:cNvSpPr/>
              <p:nvPr/>
            </p:nvSpPr>
            <p:spPr>
              <a:xfrm>
                <a:off x="9225279" y="5646571"/>
                <a:ext cx="863601" cy="32751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Elipse 30">
                <a:extLst>
                  <a:ext uri="{FF2B5EF4-FFF2-40B4-BE49-F238E27FC236}">
                    <a16:creationId xmlns:a16="http://schemas.microsoft.com/office/drawing/2014/main" id="{D14FEFB4-F8B4-E076-33DA-D909542B9173}"/>
                  </a:ext>
                </a:extLst>
              </p:cNvPr>
              <p:cNvSpPr/>
              <p:nvPr/>
            </p:nvSpPr>
            <p:spPr>
              <a:xfrm>
                <a:off x="4791354" y="125804"/>
                <a:ext cx="812800" cy="7956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3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1º</a:t>
                </a:r>
              </a:p>
            </p:txBody>
          </p:sp>
          <p:sp>
            <p:nvSpPr>
              <p:cNvPr id="32" name="Elipse 31">
                <a:extLst>
                  <a:ext uri="{FF2B5EF4-FFF2-40B4-BE49-F238E27FC236}">
                    <a16:creationId xmlns:a16="http://schemas.microsoft.com/office/drawing/2014/main" id="{2F012BF0-E4B7-B842-02C2-158DFCE1355F}"/>
                  </a:ext>
                </a:extLst>
              </p:cNvPr>
              <p:cNvSpPr/>
              <p:nvPr/>
            </p:nvSpPr>
            <p:spPr>
              <a:xfrm>
                <a:off x="10736580" y="125804"/>
                <a:ext cx="812800" cy="7956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3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2º</a:t>
                </a:r>
              </a:p>
            </p:txBody>
          </p:sp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9EC949BE-A426-972F-CDEB-B5342CFC30B8}"/>
                  </a:ext>
                </a:extLst>
              </p:cNvPr>
              <p:cNvSpPr/>
              <p:nvPr/>
            </p:nvSpPr>
            <p:spPr>
              <a:xfrm>
                <a:off x="4791354" y="3269933"/>
                <a:ext cx="812800" cy="7956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3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3º</a:t>
                </a:r>
              </a:p>
            </p:txBody>
          </p:sp>
          <p:sp>
            <p:nvSpPr>
              <p:cNvPr id="34" name="Elipse 33">
                <a:extLst>
                  <a:ext uri="{FF2B5EF4-FFF2-40B4-BE49-F238E27FC236}">
                    <a16:creationId xmlns:a16="http://schemas.microsoft.com/office/drawing/2014/main" id="{3D2C3254-C151-8492-862D-655EF54847EA}"/>
                  </a:ext>
                </a:extLst>
              </p:cNvPr>
              <p:cNvSpPr/>
              <p:nvPr/>
            </p:nvSpPr>
            <p:spPr>
              <a:xfrm>
                <a:off x="10736580" y="3269933"/>
                <a:ext cx="812800" cy="7956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3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4º</a:t>
                </a:r>
              </a:p>
            </p:txBody>
          </p:sp>
        </p:grpSp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6A2B8587-CDA2-906F-8A81-47BEC8D31982}"/>
                </a:ext>
              </a:extLst>
            </p:cNvPr>
            <p:cNvSpPr/>
            <p:nvPr/>
          </p:nvSpPr>
          <p:spPr>
            <a:xfrm>
              <a:off x="7328559" y="4897611"/>
              <a:ext cx="3105761" cy="604532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Crie o nome da sua pasta, onde ela ficará e pronto!</a:t>
              </a:r>
            </a:p>
          </p:txBody>
        </p:sp>
        <p:cxnSp>
          <p:nvCxnSpPr>
            <p:cNvPr id="7" name="Conector: Angulado 6">
              <a:extLst>
                <a:ext uri="{FF2B5EF4-FFF2-40B4-BE49-F238E27FC236}">
                  <a16:creationId xmlns:a16="http://schemas.microsoft.com/office/drawing/2014/main" id="{D79CF418-719C-9F31-1234-D2E73D3743AB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7466998" y="3929848"/>
              <a:ext cx="128282" cy="1165110"/>
            </a:xfrm>
            <a:prstGeom prst="bentConnector3">
              <a:avLst>
                <a:gd name="adj1" fmla="val -312842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Conector: Angulado 21">
              <a:extLst>
                <a:ext uri="{FF2B5EF4-FFF2-40B4-BE49-F238E27FC236}">
                  <a16:creationId xmlns:a16="http://schemas.microsoft.com/office/drawing/2014/main" id="{0F4A1887-0C45-EEFA-9D3C-EFA79828A97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554640" y="4337031"/>
              <a:ext cx="64312" cy="1025826"/>
            </a:xfrm>
            <a:prstGeom prst="bentConnector3">
              <a:avLst>
                <a:gd name="adj1" fmla="val 376465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Conector: Angulado 36">
              <a:extLst>
                <a:ext uri="{FF2B5EF4-FFF2-40B4-BE49-F238E27FC236}">
                  <a16:creationId xmlns:a16="http://schemas.microsoft.com/office/drawing/2014/main" id="{0584A054-A01E-109C-2989-42EA9171F00F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V="1">
              <a:off x="10086975" y="5369962"/>
              <a:ext cx="58759" cy="440364"/>
            </a:xfrm>
            <a:prstGeom prst="bentConnector3">
              <a:avLst>
                <a:gd name="adj1" fmla="val 782993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40" name="Imagem 39">
              <a:extLst>
                <a:ext uri="{FF2B5EF4-FFF2-40B4-BE49-F238E27FC236}">
                  <a16:creationId xmlns:a16="http://schemas.microsoft.com/office/drawing/2014/main" id="{D3B90594-602C-47CC-4108-E126E77A7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39099" y="4213860"/>
              <a:ext cx="860845" cy="224790"/>
            </a:xfrm>
            <a:prstGeom prst="rect">
              <a:avLst/>
            </a:prstGeom>
          </p:spPr>
        </p:pic>
        <p:pic>
          <p:nvPicPr>
            <p:cNvPr id="57" name="Imagem 56">
              <a:extLst>
                <a:ext uri="{FF2B5EF4-FFF2-40B4-BE49-F238E27FC236}">
                  <a16:creationId xmlns:a16="http://schemas.microsoft.com/office/drawing/2014/main" id="{97992757-B25F-6079-2663-51BA85CC2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56129" y="4244488"/>
              <a:ext cx="514478" cy="1668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9425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Agrupar 20">
            <a:extLst>
              <a:ext uri="{FF2B5EF4-FFF2-40B4-BE49-F238E27FC236}">
                <a16:creationId xmlns:a16="http://schemas.microsoft.com/office/drawing/2014/main" id="{535D2C43-D6B8-11F4-7588-ED13292916B1}"/>
              </a:ext>
            </a:extLst>
          </p:cNvPr>
          <p:cNvGrpSpPr/>
          <p:nvPr/>
        </p:nvGrpSpPr>
        <p:grpSpPr>
          <a:xfrm>
            <a:off x="1182646" y="240720"/>
            <a:ext cx="8820228" cy="5967040"/>
            <a:chOff x="1182646" y="240720"/>
            <a:chExt cx="8820228" cy="596704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B31B0043-BE07-EBC9-D835-42B4891FF2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3736" b="22896"/>
            <a:stretch/>
          </p:blipFill>
          <p:spPr>
            <a:xfrm>
              <a:off x="1182646" y="398539"/>
              <a:ext cx="3791332" cy="269518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02B37350-08FC-813B-785C-43DEC50B53C3}"/>
                </a:ext>
              </a:extLst>
            </p:cNvPr>
            <p:cNvSpPr/>
            <p:nvPr/>
          </p:nvSpPr>
          <p:spPr>
            <a:xfrm>
              <a:off x="1182646" y="650240"/>
              <a:ext cx="575034" cy="38608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F9FB1632-A7FD-3B8B-6958-F2EB10A059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2896"/>
            <a:stretch/>
          </p:blipFill>
          <p:spPr>
            <a:xfrm>
              <a:off x="1182646" y="3512578"/>
              <a:ext cx="3791332" cy="269518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C218FA35-6F4C-783B-7B64-9B3C22FF8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2405" y="398539"/>
              <a:ext cx="4061095" cy="269518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60F00707-9E02-377F-D103-380DCB3C90D2}"/>
                </a:ext>
              </a:extLst>
            </p:cNvPr>
            <p:cNvSpPr/>
            <p:nvPr/>
          </p:nvSpPr>
          <p:spPr>
            <a:xfrm>
              <a:off x="5602244" y="741680"/>
              <a:ext cx="1743435" cy="38608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BE89694A-04FC-3BA6-E8B7-4C6D314619CE}"/>
                </a:ext>
              </a:extLst>
            </p:cNvPr>
            <p:cNvSpPr/>
            <p:nvPr/>
          </p:nvSpPr>
          <p:spPr>
            <a:xfrm>
              <a:off x="2245361" y="4381258"/>
              <a:ext cx="497840" cy="4064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8F9F8B74-461E-72EB-7BE4-91CCEDAF0182}"/>
                </a:ext>
              </a:extLst>
            </p:cNvPr>
            <p:cNvSpPr/>
            <p:nvPr/>
          </p:nvSpPr>
          <p:spPr>
            <a:xfrm>
              <a:off x="4470231" y="252440"/>
              <a:ext cx="812800" cy="795600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1º</a:t>
              </a:r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2BEFA94E-780E-0F6A-9B7D-84E16D5687DE}"/>
                </a:ext>
              </a:extLst>
            </p:cNvPr>
            <p:cNvSpPr/>
            <p:nvPr/>
          </p:nvSpPr>
          <p:spPr>
            <a:xfrm>
              <a:off x="9190074" y="240720"/>
              <a:ext cx="812800" cy="795600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2º</a:t>
              </a:r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C704FE14-69D6-E415-E5E8-26E7B58591B6}"/>
                </a:ext>
              </a:extLst>
            </p:cNvPr>
            <p:cNvSpPr/>
            <p:nvPr/>
          </p:nvSpPr>
          <p:spPr>
            <a:xfrm>
              <a:off x="4470231" y="3345422"/>
              <a:ext cx="812800" cy="795600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3º</a:t>
              </a:r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4C560457-4A02-546E-9AB1-591A4D3AC4C7}"/>
                </a:ext>
              </a:extLst>
            </p:cNvPr>
            <p:cNvSpPr/>
            <p:nvPr/>
          </p:nvSpPr>
          <p:spPr>
            <a:xfrm>
              <a:off x="6036693" y="4381258"/>
              <a:ext cx="3452381" cy="1102608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Salve na pasta do seu diretório (pasta do arquivo .</a:t>
              </a:r>
              <a:r>
                <a:rPr lang="pt-BR" sz="20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Rproj</a:t>
              </a:r>
              <a:r>
                <a:rPr lang="pt-BR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cxnSp>
          <p:nvCxnSpPr>
            <p:cNvPr id="20" name="Conector reto 19">
              <a:extLst>
                <a:ext uri="{FF2B5EF4-FFF2-40B4-BE49-F238E27FC236}">
                  <a16:creationId xmlns:a16="http://schemas.microsoft.com/office/drawing/2014/main" id="{B8094198-936E-2206-32CA-A89009AC73D5}"/>
                </a:ext>
              </a:extLst>
            </p:cNvPr>
            <p:cNvCxnSpPr>
              <a:stCxn id="18" idx="1"/>
              <a:endCxn id="14" idx="3"/>
            </p:cNvCxnSpPr>
            <p:nvPr/>
          </p:nvCxnSpPr>
          <p:spPr>
            <a:xfrm flipH="1" flipV="1">
              <a:off x="2743201" y="4584458"/>
              <a:ext cx="3293492" cy="34810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4532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6FCF24FC-CFC1-E4FF-65F1-E7E2503F663C}"/>
              </a:ext>
            </a:extLst>
          </p:cNvPr>
          <p:cNvSpPr/>
          <p:nvPr/>
        </p:nvSpPr>
        <p:spPr>
          <a:xfrm rot="16200000">
            <a:off x="2606142" y="3855668"/>
            <a:ext cx="171342" cy="11984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CB8D867B-4CDB-70C5-FB84-81FB82507611}"/>
              </a:ext>
            </a:extLst>
          </p:cNvPr>
          <p:cNvSpPr/>
          <p:nvPr/>
        </p:nvSpPr>
        <p:spPr>
          <a:xfrm rot="16200000">
            <a:off x="2555401" y="2673132"/>
            <a:ext cx="171342" cy="11984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5969185-9A97-ED22-FD24-16AF0C58B301}"/>
              </a:ext>
            </a:extLst>
          </p:cNvPr>
          <p:cNvSpPr/>
          <p:nvPr/>
        </p:nvSpPr>
        <p:spPr>
          <a:xfrm rot="16200000">
            <a:off x="2606142" y="1407858"/>
            <a:ext cx="171342" cy="11984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23FD3D5B-A16A-A922-2F1F-1CBBA228E774}"/>
              </a:ext>
            </a:extLst>
          </p:cNvPr>
          <p:cNvSpPr/>
          <p:nvPr/>
        </p:nvSpPr>
        <p:spPr>
          <a:xfrm>
            <a:off x="2003193" y="1449559"/>
            <a:ext cx="172848" cy="30909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67467CB-BA48-D361-B553-A1C68A96DF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667" t="15852" r="29583" b="69333"/>
          <a:stretch/>
        </p:blipFill>
        <p:spPr>
          <a:xfrm>
            <a:off x="2876953" y="1543374"/>
            <a:ext cx="873760" cy="83215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A22291D-24E0-1252-8A53-840D62D77F0B}"/>
              </a:ext>
            </a:extLst>
          </p:cNvPr>
          <p:cNvSpPr txBox="1"/>
          <p:nvPr/>
        </p:nvSpPr>
        <p:spPr>
          <a:xfrm>
            <a:off x="2405024" y="2260940"/>
            <a:ext cx="186426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Seu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projeto.Rproj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Gráfico 6" descr="Abrir pasta com preenchimento sólido">
            <a:extLst>
              <a:ext uri="{FF2B5EF4-FFF2-40B4-BE49-F238E27FC236}">
                <a16:creationId xmlns:a16="http://schemas.microsoft.com/office/drawing/2014/main" id="{BC22EEC7-ED16-8168-1912-06810EC55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6682" y="25442"/>
            <a:ext cx="1816908" cy="181690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D43B03F-55F8-2793-7B67-555F34AB35B6}"/>
              </a:ext>
            </a:extLst>
          </p:cNvPr>
          <p:cNvSpPr txBox="1"/>
          <p:nvPr/>
        </p:nvSpPr>
        <p:spPr>
          <a:xfrm>
            <a:off x="4153388" y="694552"/>
            <a:ext cx="140476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Pasta do seu projeto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97F8FC1-F15F-6EA9-E035-2C3EA27573E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371" t="26295" r="18113"/>
          <a:stretch/>
        </p:blipFill>
        <p:spPr>
          <a:xfrm>
            <a:off x="2949875" y="2814758"/>
            <a:ext cx="774566" cy="83412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22C3F6F7-9BFA-859B-C351-E2B5792B807C}"/>
              </a:ext>
            </a:extLst>
          </p:cNvPr>
          <p:cNvSpPr txBox="1"/>
          <p:nvPr/>
        </p:nvSpPr>
        <p:spPr>
          <a:xfrm>
            <a:off x="2793390" y="3541977"/>
            <a:ext cx="218626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Dados.xls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FF9AD6AC-5DD5-B018-8315-986EF2E30DD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343" t="15752" r="12061" b="918"/>
          <a:stretch/>
        </p:blipFill>
        <p:spPr>
          <a:xfrm>
            <a:off x="2949875" y="4021327"/>
            <a:ext cx="774566" cy="715363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15ADDD81-B47C-71F1-687B-AA9780B8DB00}"/>
              </a:ext>
            </a:extLst>
          </p:cNvPr>
          <p:cNvSpPr txBox="1"/>
          <p:nvPr/>
        </p:nvSpPr>
        <p:spPr>
          <a:xfrm>
            <a:off x="2794116" y="4662042"/>
            <a:ext cx="109240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Scripts.R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096ED5DB-FC1A-CE3C-65D5-E2345E25EB1B}"/>
              </a:ext>
            </a:extLst>
          </p:cNvPr>
          <p:cNvSpPr txBox="1"/>
          <p:nvPr/>
        </p:nvSpPr>
        <p:spPr>
          <a:xfrm>
            <a:off x="4153388" y="2979951"/>
            <a:ext cx="140476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 dados da sua pesquisa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1CC5FB3-E64C-826F-FE5D-A73BEED1CBAE}"/>
              </a:ext>
            </a:extLst>
          </p:cNvPr>
          <p:cNvSpPr txBox="1"/>
          <p:nvPr/>
        </p:nvSpPr>
        <p:spPr>
          <a:xfrm>
            <a:off x="4153388" y="1629006"/>
            <a:ext cx="140476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Seu arquivo “ancora”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DC8D760E-2370-1DC5-BB54-7E77269A224D}"/>
              </a:ext>
            </a:extLst>
          </p:cNvPr>
          <p:cNvSpPr txBox="1"/>
          <p:nvPr/>
        </p:nvSpPr>
        <p:spPr>
          <a:xfrm>
            <a:off x="4179761" y="4077267"/>
            <a:ext cx="140476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Arquivo que você irá trabalhar</a:t>
            </a:r>
          </a:p>
        </p:txBody>
      </p:sp>
    </p:spTree>
    <p:extLst>
      <p:ext uri="{BB962C8B-B14F-4D97-AF65-F5344CB8AC3E}">
        <p14:creationId xmlns:p14="http://schemas.microsoft.com/office/powerpoint/2010/main" val="1307977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9BADCE1-50CA-3C81-9A30-C4DA082A4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1998346"/>
            <a:ext cx="11003280" cy="21605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9066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nterface gráfica do usuário, Aplicativo&#10;&#10;Descrição gerada automaticamente com confiança média">
            <a:extLst>
              <a:ext uri="{FF2B5EF4-FFF2-40B4-BE49-F238E27FC236}">
                <a16:creationId xmlns:a16="http://schemas.microsoft.com/office/drawing/2014/main" id="{F95CB744-311D-F3CB-C110-E19516DCA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33" y="1930164"/>
            <a:ext cx="11868333" cy="29976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3167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Texto&#10;&#10;Descrição gerada automaticamente">
            <a:extLst>
              <a:ext uri="{FF2B5EF4-FFF2-40B4-BE49-F238E27FC236}">
                <a16:creationId xmlns:a16="http://schemas.microsoft.com/office/drawing/2014/main" id="{EB1A4356-201E-3A33-DDB0-F5FEF426C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19" y="2001520"/>
            <a:ext cx="11852636" cy="26467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8598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9AF7EEDD-BD48-2859-93CA-614FE8686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4" y="1885816"/>
            <a:ext cx="11682472" cy="30863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8654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CD419279-191E-9B35-7611-83A570D72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1568"/>
            <a:ext cx="12192000" cy="58748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66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Agrupar 19">
            <a:extLst>
              <a:ext uri="{FF2B5EF4-FFF2-40B4-BE49-F238E27FC236}">
                <a16:creationId xmlns:a16="http://schemas.microsoft.com/office/drawing/2014/main" id="{02C72754-CFF6-8CDA-FEEB-AFDBB639D7C3}"/>
              </a:ext>
            </a:extLst>
          </p:cNvPr>
          <p:cNvGrpSpPr/>
          <p:nvPr/>
        </p:nvGrpSpPr>
        <p:grpSpPr>
          <a:xfrm>
            <a:off x="2598631" y="1568026"/>
            <a:ext cx="6664594" cy="3651733"/>
            <a:chOff x="2598631" y="1568026"/>
            <a:chExt cx="6664594" cy="3651733"/>
          </a:xfrm>
        </p:grpSpPr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EAAC3F5B-2EDE-2FF1-59A2-A92C5FF033D3}"/>
                </a:ext>
              </a:extLst>
            </p:cNvPr>
            <p:cNvGrpSpPr/>
            <p:nvPr/>
          </p:nvGrpSpPr>
          <p:grpSpPr>
            <a:xfrm>
              <a:off x="2598631" y="1568026"/>
              <a:ext cx="2900256" cy="2900256"/>
              <a:chOff x="2811991" y="1598506"/>
              <a:chExt cx="2900256" cy="2900256"/>
            </a:xfrm>
          </p:grpSpPr>
          <p:grpSp>
            <p:nvGrpSpPr>
              <p:cNvPr id="21" name="Gráfico 4" descr="Livros na prateleira estrutura de tópicos">
                <a:extLst>
                  <a:ext uri="{FF2B5EF4-FFF2-40B4-BE49-F238E27FC236}">
                    <a16:creationId xmlns:a16="http://schemas.microsoft.com/office/drawing/2014/main" id="{8BAB8F6C-0755-2F04-171A-8758F25D28A7}"/>
                  </a:ext>
                </a:extLst>
              </p:cNvPr>
              <p:cNvGrpSpPr/>
              <p:nvPr/>
            </p:nvGrpSpPr>
            <p:grpSpPr>
              <a:xfrm>
                <a:off x="2811991" y="1598506"/>
                <a:ext cx="2900256" cy="2900256"/>
                <a:chOff x="2811991" y="1598506"/>
                <a:chExt cx="2900256" cy="2900256"/>
              </a:xfrm>
              <a:solidFill>
                <a:srgbClr val="000000"/>
              </a:solidFill>
            </p:grpSpPr>
            <p:sp>
              <p:nvSpPr>
                <p:cNvPr id="22" name="Forma Livre: Forma 21">
                  <a:extLst>
                    <a:ext uri="{FF2B5EF4-FFF2-40B4-BE49-F238E27FC236}">
                      <a16:creationId xmlns:a16="http://schemas.microsoft.com/office/drawing/2014/main" id="{779B1767-7A19-27F0-F040-EC6629130491}"/>
                    </a:ext>
                  </a:extLst>
                </p:cNvPr>
                <p:cNvSpPr/>
                <p:nvPr/>
              </p:nvSpPr>
              <p:spPr>
                <a:xfrm>
                  <a:off x="2811991" y="1598506"/>
                  <a:ext cx="2900256" cy="2900256"/>
                </a:xfrm>
                <a:custGeom>
                  <a:avLst/>
                  <a:gdLst>
                    <a:gd name="connsiteX0" fmla="*/ 2857606 w 2900256"/>
                    <a:gd name="connsiteY0" fmla="*/ 2601701 h 2900256"/>
                    <a:gd name="connsiteX1" fmla="*/ 2857606 w 2900256"/>
                    <a:gd name="connsiteY1" fmla="*/ 170603 h 2900256"/>
                    <a:gd name="connsiteX2" fmla="*/ 1961938 w 2900256"/>
                    <a:gd name="connsiteY2" fmla="*/ 170603 h 2900256"/>
                    <a:gd name="connsiteX3" fmla="*/ 1961938 w 2900256"/>
                    <a:gd name="connsiteY3" fmla="*/ 767715 h 2900256"/>
                    <a:gd name="connsiteX4" fmla="*/ 1279525 w 2900256"/>
                    <a:gd name="connsiteY4" fmla="*/ 767715 h 2900256"/>
                    <a:gd name="connsiteX5" fmla="*/ 1279525 w 2900256"/>
                    <a:gd name="connsiteY5" fmla="*/ 255905 h 2900256"/>
                    <a:gd name="connsiteX6" fmla="*/ 554461 w 2900256"/>
                    <a:gd name="connsiteY6" fmla="*/ 255905 h 2900256"/>
                    <a:gd name="connsiteX7" fmla="*/ 554461 w 2900256"/>
                    <a:gd name="connsiteY7" fmla="*/ 0 h 2900256"/>
                    <a:gd name="connsiteX8" fmla="*/ 42651 w 2900256"/>
                    <a:gd name="connsiteY8" fmla="*/ 0 h 2900256"/>
                    <a:gd name="connsiteX9" fmla="*/ 42651 w 2900256"/>
                    <a:gd name="connsiteY9" fmla="*/ 2601701 h 2900256"/>
                    <a:gd name="connsiteX10" fmla="*/ 0 w 2900256"/>
                    <a:gd name="connsiteY10" fmla="*/ 2601701 h 2900256"/>
                    <a:gd name="connsiteX11" fmla="*/ 0 w 2900256"/>
                    <a:gd name="connsiteY11" fmla="*/ 2900257 h 2900256"/>
                    <a:gd name="connsiteX12" fmla="*/ 2900257 w 2900256"/>
                    <a:gd name="connsiteY12" fmla="*/ 2900257 h 2900256"/>
                    <a:gd name="connsiteX13" fmla="*/ 2900257 w 2900256"/>
                    <a:gd name="connsiteY13" fmla="*/ 2601701 h 2900256"/>
                    <a:gd name="connsiteX14" fmla="*/ 2047240 w 2900256"/>
                    <a:gd name="connsiteY14" fmla="*/ 255905 h 2900256"/>
                    <a:gd name="connsiteX15" fmla="*/ 2772304 w 2900256"/>
                    <a:gd name="connsiteY15" fmla="*/ 255905 h 2900256"/>
                    <a:gd name="connsiteX16" fmla="*/ 2772304 w 2900256"/>
                    <a:gd name="connsiteY16" fmla="*/ 554461 h 2900256"/>
                    <a:gd name="connsiteX17" fmla="*/ 2047240 w 2900256"/>
                    <a:gd name="connsiteY17" fmla="*/ 554461 h 2900256"/>
                    <a:gd name="connsiteX18" fmla="*/ 2047240 w 2900256"/>
                    <a:gd name="connsiteY18" fmla="*/ 767715 h 2900256"/>
                    <a:gd name="connsiteX19" fmla="*/ 2047240 w 2900256"/>
                    <a:gd name="connsiteY19" fmla="*/ 639763 h 2900256"/>
                    <a:gd name="connsiteX20" fmla="*/ 2772304 w 2900256"/>
                    <a:gd name="connsiteY20" fmla="*/ 639763 h 2900256"/>
                    <a:gd name="connsiteX21" fmla="*/ 2772304 w 2900256"/>
                    <a:gd name="connsiteY21" fmla="*/ 2089891 h 2900256"/>
                    <a:gd name="connsiteX22" fmla="*/ 2047240 w 2900256"/>
                    <a:gd name="connsiteY22" fmla="*/ 2089891 h 2900256"/>
                    <a:gd name="connsiteX23" fmla="*/ 2772304 w 2900256"/>
                    <a:gd name="connsiteY23" fmla="*/ 2175193 h 2900256"/>
                    <a:gd name="connsiteX24" fmla="*/ 2772304 w 2900256"/>
                    <a:gd name="connsiteY24" fmla="*/ 2601701 h 2900256"/>
                    <a:gd name="connsiteX25" fmla="*/ 2047240 w 2900256"/>
                    <a:gd name="connsiteY25" fmla="*/ 2601701 h 2900256"/>
                    <a:gd name="connsiteX26" fmla="*/ 2047240 w 2900256"/>
                    <a:gd name="connsiteY26" fmla="*/ 2175193 h 2900256"/>
                    <a:gd name="connsiteX27" fmla="*/ 1961938 w 2900256"/>
                    <a:gd name="connsiteY27" fmla="*/ 853017 h 2900256"/>
                    <a:gd name="connsiteX28" fmla="*/ 1961938 w 2900256"/>
                    <a:gd name="connsiteY28" fmla="*/ 2601701 h 2900256"/>
                    <a:gd name="connsiteX29" fmla="*/ 1279525 w 2900256"/>
                    <a:gd name="connsiteY29" fmla="*/ 2601701 h 2900256"/>
                    <a:gd name="connsiteX30" fmla="*/ 1279525 w 2900256"/>
                    <a:gd name="connsiteY30" fmla="*/ 853017 h 2900256"/>
                    <a:gd name="connsiteX31" fmla="*/ 1194223 w 2900256"/>
                    <a:gd name="connsiteY31" fmla="*/ 341207 h 2900256"/>
                    <a:gd name="connsiteX32" fmla="*/ 1194223 w 2900256"/>
                    <a:gd name="connsiteY32" fmla="*/ 2601701 h 2900256"/>
                    <a:gd name="connsiteX33" fmla="*/ 554461 w 2900256"/>
                    <a:gd name="connsiteY33" fmla="*/ 2601701 h 2900256"/>
                    <a:gd name="connsiteX34" fmla="*/ 554461 w 2900256"/>
                    <a:gd name="connsiteY34" fmla="*/ 341207 h 2900256"/>
                    <a:gd name="connsiteX35" fmla="*/ 127953 w 2900256"/>
                    <a:gd name="connsiteY35" fmla="*/ 85302 h 2900256"/>
                    <a:gd name="connsiteX36" fmla="*/ 469159 w 2900256"/>
                    <a:gd name="connsiteY36" fmla="*/ 85302 h 2900256"/>
                    <a:gd name="connsiteX37" fmla="*/ 469159 w 2900256"/>
                    <a:gd name="connsiteY37" fmla="*/ 2601701 h 2900256"/>
                    <a:gd name="connsiteX38" fmla="*/ 127953 w 2900256"/>
                    <a:gd name="connsiteY38" fmla="*/ 2601701 h 2900256"/>
                    <a:gd name="connsiteX39" fmla="*/ 2814955 w 2900256"/>
                    <a:gd name="connsiteY39" fmla="*/ 2814955 h 2900256"/>
                    <a:gd name="connsiteX40" fmla="*/ 85302 w 2900256"/>
                    <a:gd name="connsiteY40" fmla="*/ 2814955 h 2900256"/>
                    <a:gd name="connsiteX41" fmla="*/ 85302 w 2900256"/>
                    <a:gd name="connsiteY41" fmla="*/ 2687003 h 2900256"/>
                    <a:gd name="connsiteX42" fmla="*/ 2814955 w 2900256"/>
                    <a:gd name="connsiteY42" fmla="*/ 2687003 h 2900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2900256" h="2900256">
                      <a:moveTo>
                        <a:pt x="2857606" y="2601701"/>
                      </a:moveTo>
                      <a:lnTo>
                        <a:pt x="2857606" y="170603"/>
                      </a:lnTo>
                      <a:lnTo>
                        <a:pt x="1961938" y="170603"/>
                      </a:lnTo>
                      <a:lnTo>
                        <a:pt x="1961938" y="767715"/>
                      </a:lnTo>
                      <a:lnTo>
                        <a:pt x="1279525" y="767715"/>
                      </a:lnTo>
                      <a:lnTo>
                        <a:pt x="1279525" y="255905"/>
                      </a:lnTo>
                      <a:lnTo>
                        <a:pt x="554461" y="255905"/>
                      </a:lnTo>
                      <a:lnTo>
                        <a:pt x="554461" y="0"/>
                      </a:lnTo>
                      <a:lnTo>
                        <a:pt x="42651" y="0"/>
                      </a:lnTo>
                      <a:lnTo>
                        <a:pt x="42651" y="2601701"/>
                      </a:lnTo>
                      <a:lnTo>
                        <a:pt x="0" y="2601701"/>
                      </a:lnTo>
                      <a:lnTo>
                        <a:pt x="0" y="2900257"/>
                      </a:lnTo>
                      <a:lnTo>
                        <a:pt x="2900257" y="2900257"/>
                      </a:lnTo>
                      <a:lnTo>
                        <a:pt x="2900257" y="2601701"/>
                      </a:lnTo>
                      <a:close/>
                      <a:moveTo>
                        <a:pt x="2047240" y="255905"/>
                      </a:moveTo>
                      <a:lnTo>
                        <a:pt x="2772304" y="255905"/>
                      </a:lnTo>
                      <a:lnTo>
                        <a:pt x="2772304" y="554461"/>
                      </a:lnTo>
                      <a:lnTo>
                        <a:pt x="2047240" y="554461"/>
                      </a:lnTo>
                      <a:close/>
                      <a:moveTo>
                        <a:pt x="2047240" y="767715"/>
                      </a:moveTo>
                      <a:lnTo>
                        <a:pt x="2047240" y="639763"/>
                      </a:lnTo>
                      <a:lnTo>
                        <a:pt x="2772304" y="639763"/>
                      </a:lnTo>
                      <a:lnTo>
                        <a:pt x="2772304" y="2089891"/>
                      </a:lnTo>
                      <a:lnTo>
                        <a:pt x="2047240" y="2089891"/>
                      </a:lnTo>
                      <a:close/>
                      <a:moveTo>
                        <a:pt x="2772304" y="2175193"/>
                      </a:moveTo>
                      <a:lnTo>
                        <a:pt x="2772304" y="2601701"/>
                      </a:lnTo>
                      <a:lnTo>
                        <a:pt x="2047240" y="2601701"/>
                      </a:lnTo>
                      <a:lnTo>
                        <a:pt x="2047240" y="2175193"/>
                      </a:lnTo>
                      <a:close/>
                      <a:moveTo>
                        <a:pt x="1961938" y="853017"/>
                      </a:moveTo>
                      <a:lnTo>
                        <a:pt x="1961938" y="2601701"/>
                      </a:lnTo>
                      <a:lnTo>
                        <a:pt x="1279525" y="2601701"/>
                      </a:lnTo>
                      <a:lnTo>
                        <a:pt x="1279525" y="853017"/>
                      </a:lnTo>
                      <a:close/>
                      <a:moveTo>
                        <a:pt x="1194223" y="341207"/>
                      </a:moveTo>
                      <a:lnTo>
                        <a:pt x="1194223" y="2601701"/>
                      </a:lnTo>
                      <a:lnTo>
                        <a:pt x="554461" y="2601701"/>
                      </a:lnTo>
                      <a:lnTo>
                        <a:pt x="554461" y="341207"/>
                      </a:lnTo>
                      <a:close/>
                      <a:moveTo>
                        <a:pt x="127953" y="85302"/>
                      </a:moveTo>
                      <a:lnTo>
                        <a:pt x="469159" y="85302"/>
                      </a:lnTo>
                      <a:lnTo>
                        <a:pt x="469159" y="2601701"/>
                      </a:lnTo>
                      <a:lnTo>
                        <a:pt x="127953" y="2601701"/>
                      </a:lnTo>
                      <a:close/>
                      <a:moveTo>
                        <a:pt x="2814955" y="2814955"/>
                      </a:moveTo>
                      <a:lnTo>
                        <a:pt x="85302" y="2814955"/>
                      </a:lnTo>
                      <a:lnTo>
                        <a:pt x="85302" y="2687003"/>
                      </a:lnTo>
                      <a:lnTo>
                        <a:pt x="2814955" y="26870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25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3" name="Forma Livre: Forma 22">
                  <a:extLst>
                    <a:ext uri="{FF2B5EF4-FFF2-40B4-BE49-F238E27FC236}">
                      <a16:creationId xmlns:a16="http://schemas.microsoft.com/office/drawing/2014/main" id="{4A40ABEB-105C-7403-D416-C39F5C519A00}"/>
                    </a:ext>
                  </a:extLst>
                </p:cNvPr>
                <p:cNvSpPr/>
                <p:nvPr/>
              </p:nvSpPr>
              <p:spPr>
                <a:xfrm>
                  <a:off x="3537055" y="2110316"/>
                  <a:ext cx="298555" cy="298555"/>
                </a:xfrm>
                <a:custGeom>
                  <a:avLst/>
                  <a:gdLst>
                    <a:gd name="connsiteX0" fmla="*/ 298556 w 298555"/>
                    <a:gd name="connsiteY0" fmla="*/ 0 h 298555"/>
                    <a:gd name="connsiteX1" fmla="*/ 0 w 298555"/>
                    <a:gd name="connsiteY1" fmla="*/ 0 h 298555"/>
                    <a:gd name="connsiteX2" fmla="*/ 0 w 298555"/>
                    <a:gd name="connsiteY2" fmla="*/ 298556 h 298555"/>
                    <a:gd name="connsiteX3" fmla="*/ 298556 w 298555"/>
                    <a:gd name="connsiteY3" fmla="*/ 298556 h 298555"/>
                    <a:gd name="connsiteX4" fmla="*/ 213254 w 298555"/>
                    <a:gd name="connsiteY4" fmla="*/ 213254 h 298555"/>
                    <a:gd name="connsiteX5" fmla="*/ 85302 w 298555"/>
                    <a:gd name="connsiteY5" fmla="*/ 213254 h 298555"/>
                    <a:gd name="connsiteX6" fmla="*/ 85302 w 298555"/>
                    <a:gd name="connsiteY6" fmla="*/ 85302 h 298555"/>
                    <a:gd name="connsiteX7" fmla="*/ 213254 w 298555"/>
                    <a:gd name="connsiteY7" fmla="*/ 85302 h 2985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98555" h="298555">
                      <a:moveTo>
                        <a:pt x="298556" y="0"/>
                      </a:moveTo>
                      <a:lnTo>
                        <a:pt x="0" y="0"/>
                      </a:lnTo>
                      <a:lnTo>
                        <a:pt x="0" y="298556"/>
                      </a:lnTo>
                      <a:lnTo>
                        <a:pt x="298556" y="298556"/>
                      </a:lnTo>
                      <a:close/>
                      <a:moveTo>
                        <a:pt x="213254" y="213254"/>
                      </a:moveTo>
                      <a:lnTo>
                        <a:pt x="85302" y="213254"/>
                      </a:lnTo>
                      <a:lnTo>
                        <a:pt x="85302" y="85302"/>
                      </a:lnTo>
                      <a:lnTo>
                        <a:pt x="213254" y="853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25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24" name="Forma Livre: Forma 23">
                  <a:extLst>
                    <a:ext uri="{FF2B5EF4-FFF2-40B4-BE49-F238E27FC236}">
                      <a16:creationId xmlns:a16="http://schemas.microsoft.com/office/drawing/2014/main" id="{E1200418-B5B0-21D0-C937-CFE669B3EBB8}"/>
                    </a:ext>
                  </a:extLst>
                </p:cNvPr>
                <p:cNvSpPr/>
                <p:nvPr/>
              </p:nvSpPr>
              <p:spPr>
                <a:xfrm>
                  <a:off x="4347421" y="2707428"/>
                  <a:ext cx="170603" cy="170603"/>
                </a:xfrm>
                <a:custGeom>
                  <a:avLst/>
                  <a:gdLst>
                    <a:gd name="connsiteX0" fmla="*/ 170603 w 170603"/>
                    <a:gd name="connsiteY0" fmla="*/ 85302 h 170603"/>
                    <a:gd name="connsiteX1" fmla="*/ 85302 w 170603"/>
                    <a:gd name="connsiteY1" fmla="*/ 170603 h 170603"/>
                    <a:gd name="connsiteX2" fmla="*/ 0 w 170603"/>
                    <a:gd name="connsiteY2" fmla="*/ 85302 h 170603"/>
                    <a:gd name="connsiteX3" fmla="*/ 85302 w 170603"/>
                    <a:gd name="connsiteY3" fmla="*/ 0 h 170603"/>
                    <a:gd name="connsiteX4" fmla="*/ 170603 w 170603"/>
                    <a:gd name="connsiteY4" fmla="*/ 85302 h 1706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0603" h="170603">
                      <a:moveTo>
                        <a:pt x="170603" y="85302"/>
                      </a:moveTo>
                      <a:cubicBezTo>
                        <a:pt x="170603" y="132412"/>
                        <a:pt x="132412" y="170603"/>
                        <a:pt x="85302" y="170603"/>
                      </a:cubicBezTo>
                      <a:cubicBezTo>
                        <a:pt x="38191" y="170603"/>
                        <a:pt x="0" y="132412"/>
                        <a:pt x="0" y="85302"/>
                      </a:cubicBezTo>
                      <a:cubicBezTo>
                        <a:pt x="0" y="38191"/>
                        <a:pt x="38191" y="0"/>
                        <a:pt x="85302" y="0"/>
                      </a:cubicBezTo>
                      <a:cubicBezTo>
                        <a:pt x="132412" y="0"/>
                        <a:pt x="170603" y="38191"/>
                        <a:pt x="170603" y="8530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425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25" name="Forma Livre: Forma 24">
                  <a:extLst>
                    <a:ext uri="{FF2B5EF4-FFF2-40B4-BE49-F238E27FC236}">
                      <a16:creationId xmlns:a16="http://schemas.microsoft.com/office/drawing/2014/main" id="{BFEC52A1-5D54-9CB0-59C3-19DD51F5CF37}"/>
                    </a:ext>
                  </a:extLst>
                </p:cNvPr>
                <p:cNvSpPr/>
                <p:nvPr/>
              </p:nvSpPr>
              <p:spPr>
                <a:xfrm>
                  <a:off x="4347421" y="3688397"/>
                  <a:ext cx="170603" cy="170603"/>
                </a:xfrm>
                <a:custGeom>
                  <a:avLst/>
                  <a:gdLst>
                    <a:gd name="connsiteX0" fmla="*/ 170603 w 170603"/>
                    <a:gd name="connsiteY0" fmla="*/ 85302 h 170603"/>
                    <a:gd name="connsiteX1" fmla="*/ 85302 w 170603"/>
                    <a:gd name="connsiteY1" fmla="*/ 170603 h 170603"/>
                    <a:gd name="connsiteX2" fmla="*/ 0 w 170603"/>
                    <a:gd name="connsiteY2" fmla="*/ 85302 h 170603"/>
                    <a:gd name="connsiteX3" fmla="*/ 85302 w 170603"/>
                    <a:gd name="connsiteY3" fmla="*/ 0 h 170603"/>
                    <a:gd name="connsiteX4" fmla="*/ 170603 w 170603"/>
                    <a:gd name="connsiteY4" fmla="*/ 85302 h 1706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0603" h="170603">
                      <a:moveTo>
                        <a:pt x="170603" y="85302"/>
                      </a:moveTo>
                      <a:cubicBezTo>
                        <a:pt x="170603" y="132412"/>
                        <a:pt x="132412" y="170603"/>
                        <a:pt x="85302" y="170603"/>
                      </a:cubicBezTo>
                      <a:cubicBezTo>
                        <a:pt x="38191" y="170603"/>
                        <a:pt x="0" y="132412"/>
                        <a:pt x="0" y="85302"/>
                      </a:cubicBezTo>
                      <a:cubicBezTo>
                        <a:pt x="0" y="38191"/>
                        <a:pt x="38191" y="0"/>
                        <a:pt x="85302" y="0"/>
                      </a:cubicBezTo>
                      <a:cubicBezTo>
                        <a:pt x="132412" y="0"/>
                        <a:pt x="170603" y="38191"/>
                        <a:pt x="170603" y="8530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425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</p:grp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D7CD7433-6FBA-F1C3-1936-1DA017251658}"/>
                  </a:ext>
                </a:extLst>
              </p:cNvPr>
              <p:cNvSpPr txBox="1"/>
              <p:nvPr/>
            </p:nvSpPr>
            <p:spPr>
              <a:xfrm rot="16200000">
                <a:off x="4684681" y="2808180"/>
                <a:ext cx="9669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ggplot2</a:t>
                </a:r>
              </a:p>
            </p:txBody>
          </p:sp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3BA09F13-90D2-9B32-173B-E2E422C48E3D}"/>
                  </a:ext>
                </a:extLst>
              </p:cNvPr>
              <p:cNvSpPr txBox="1"/>
              <p:nvPr/>
            </p:nvSpPr>
            <p:spPr>
              <a:xfrm rot="16200000">
                <a:off x="3183125" y="3006139"/>
                <a:ext cx="100380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Exp.des</a:t>
                </a:r>
                <a:endParaRPr lang="pt-B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37842AB-0A41-4216-F2ED-11C618AAAF27}"/>
                  </a:ext>
                </a:extLst>
              </p:cNvPr>
              <p:cNvSpPr txBox="1"/>
              <p:nvPr/>
            </p:nvSpPr>
            <p:spPr>
              <a:xfrm rot="16200000">
                <a:off x="2488187" y="2888715"/>
                <a:ext cx="11945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Agricolae</a:t>
                </a:r>
                <a:endParaRPr lang="pt-B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9CD348C-69EC-8D2C-D725-C80B118DC54A}"/>
                  </a:ext>
                </a:extLst>
              </p:cNvPr>
              <p:cNvSpPr txBox="1"/>
              <p:nvPr/>
            </p:nvSpPr>
            <p:spPr>
              <a:xfrm rot="16200000">
                <a:off x="3977522" y="3097579"/>
                <a:ext cx="89479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Lattice</a:t>
                </a:r>
                <a:endParaRPr lang="pt-B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C42CDAA5-0110-6CF3-D6BF-7C5C39B8CBDE}"/>
                </a:ext>
              </a:extLst>
            </p:cNvPr>
            <p:cNvGrpSpPr/>
            <p:nvPr/>
          </p:nvGrpSpPr>
          <p:grpSpPr>
            <a:xfrm>
              <a:off x="5681706" y="1638240"/>
              <a:ext cx="3581519" cy="3581519"/>
              <a:chOff x="5681706" y="1670461"/>
              <a:chExt cx="3581519" cy="3581519"/>
            </a:xfrm>
          </p:grpSpPr>
          <p:pic>
            <p:nvPicPr>
              <p:cNvPr id="15" name="Gráfico 14" descr="Livro aberto estrutura de tópicos">
                <a:extLst>
                  <a:ext uri="{FF2B5EF4-FFF2-40B4-BE49-F238E27FC236}">
                    <a16:creationId xmlns:a16="http://schemas.microsoft.com/office/drawing/2014/main" id="{36D22EDA-4222-9972-DA2B-447B2759E3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681706" y="1670461"/>
                <a:ext cx="3581519" cy="3581519"/>
              </a:xfrm>
              <a:prstGeom prst="rect">
                <a:avLst/>
              </a:prstGeom>
            </p:spPr>
          </p:pic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41999A5B-99C5-E732-C995-FDC5E8B45F44}"/>
                  </a:ext>
                </a:extLst>
              </p:cNvPr>
              <p:cNvSpPr txBox="1"/>
              <p:nvPr/>
            </p:nvSpPr>
            <p:spPr>
              <a:xfrm>
                <a:off x="6344227" y="2638250"/>
                <a:ext cx="115320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Função 1</a:t>
                </a:r>
              </a:p>
              <a:p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Função 2</a:t>
                </a:r>
              </a:p>
              <a:p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Dados</a:t>
                </a:r>
              </a:p>
              <a:p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Instruções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70885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chuva, monitor, diferente, pequeno&#10;&#10;Descrição gerada automaticamente">
            <a:extLst>
              <a:ext uri="{FF2B5EF4-FFF2-40B4-BE49-F238E27FC236}">
                <a16:creationId xmlns:a16="http://schemas.microsoft.com/office/drawing/2014/main" id="{2633DAD8-838D-0D79-3841-010613E73F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6"/>
          <a:stretch/>
        </p:blipFill>
        <p:spPr>
          <a:xfrm>
            <a:off x="3505200" y="416556"/>
            <a:ext cx="5201920" cy="61366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3660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Agrupar 21">
            <a:extLst>
              <a:ext uri="{FF2B5EF4-FFF2-40B4-BE49-F238E27FC236}">
                <a16:creationId xmlns:a16="http://schemas.microsoft.com/office/drawing/2014/main" id="{E91E4BFA-2978-BD19-5DF0-BC15EE86A8B9}"/>
              </a:ext>
            </a:extLst>
          </p:cNvPr>
          <p:cNvGrpSpPr/>
          <p:nvPr/>
        </p:nvGrpSpPr>
        <p:grpSpPr>
          <a:xfrm>
            <a:off x="204198" y="464604"/>
            <a:ext cx="9675551" cy="4134172"/>
            <a:chOff x="204198" y="464604"/>
            <a:chExt cx="9675551" cy="4134172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34CF30DC-EEBB-E038-0635-775EE079C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2438" y="1747520"/>
              <a:ext cx="7247311" cy="285125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4D94A2B7-4902-CC30-9E48-ABCC9108D1C5}"/>
                </a:ext>
              </a:extLst>
            </p:cNvPr>
            <p:cNvSpPr/>
            <p:nvPr/>
          </p:nvSpPr>
          <p:spPr>
            <a:xfrm>
              <a:off x="204198" y="3173148"/>
              <a:ext cx="2082800" cy="811463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Ativar o pacote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F4229AAC-084D-DB34-3985-4193EB815A4B}"/>
                </a:ext>
              </a:extLst>
            </p:cNvPr>
            <p:cNvSpPr/>
            <p:nvPr/>
          </p:nvSpPr>
          <p:spPr>
            <a:xfrm>
              <a:off x="660400" y="464604"/>
              <a:ext cx="2082800" cy="1181316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Acessar as informações do pacote</a:t>
              </a: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99546D0B-0531-3230-FE11-F6B808DC2067}"/>
                </a:ext>
              </a:extLst>
            </p:cNvPr>
            <p:cNvSpPr/>
            <p:nvPr/>
          </p:nvSpPr>
          <p:spPr>
            <a:xfrm>
              <a:off x="4964964" y="464604"/>
              <a:ext cx="2262071" cy="1099131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Sua “biblioteca”</a:t>
              </a:r>
            </a:p>
          </p:txBody>
        </p:sp>
        <p:cxnSp>
          <p:nvCxnSpPr>
            <p:cNvPr id="13" name="Conector: Angulado 12">
              <a:extLst>
                <a:ext uri="{FF2B5EF4-FFF2-40B4-BE49-F238E27FC236}">
                  <a16:creationId xmlns:a16="http://schemas.microsoft.com/office/drawing/2014/main" id="{3D340934-5803-EDF6-0FC5-3CBAA9615847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2743200" y="1055262"/>
              <a:ext cx="650240" cy="2063858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ector: Angulado 13">
              <a:extLst>
                <a:ext uri="{FF2B5EF4-FFF2-40B4-BE49-F238E27FC236}">
                  <a16:creationId xmlns:a16="http://schemas.microsoft.com/office/drawing/2014/main" id="{3AC4D221-469A-9F77-A930-2FE889C9B33A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2286998" y="3153754"/>
              <a:ext cx="456202" cy="42512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ector: Angulado 17">
              <a:extLst>
                <a:ext uri="{FF2B5EF4-FFF2-40B4-BE49-F238E27FC236}">
                  <a16:creationId xmlns:a16="http://schemas.microsoft.com/office/drawing/2014/main" id="{BB453E42-F90C-8E1D-4937-547E8FAEABBE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rot="10800000" flipV="1">
              <a:off x="4269742" y="1014170"/>
              <a:ext cx="695223" cy="773990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4891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Agrupar 21">
            <a:extLst>
              <a:ext uri="{FF2B5EF4-FFF2-40B4-BE49-F238E27FC236}">
                <a16:creationId xmlns:a16="http://schemas.microsoft.com/office/drawing/2014/main" id="{098FBD28-6AF5-2515-75DE-1BAA92DA7C69}"/>
              </a:ext>
            </a:extLst>
          </p:cNvPr>
          <p:cNvGrpSpPr/>
          <p:nvPr/>
        </p:nvGrpSpPr>
        <p:grpSpPr>
          <a:xfrm>
            <a:off x="690880" y="1684095"/>
            <a:ext cx="10657840" cy="2462522"/>
            <a:chOff x="690880" y="1684095"/>
            <a:chExt cx="10657840" cy="2462522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3CF3E586-0F71-B593-51B9-3C8A3F436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0880" y="1684095"/>
              <a:ext cx="10657840" cy="246252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256B857-21DF-4557-DF29-C509B67D461F}"/>
                </a:ext>
              </a:extLst>
            </p:cNvPr>
            <p:cNvSpPr/>
            <p:nvPr/>
          </p:nvSpPr>
          <p:spPr>
            <a:xfrm>
              <a:off x="843280" y="3150936"/>
              <a:ext cx="3779520" cy="811463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Argumentos obrigatórios e opcionais (pré-estabelecidos)</a:t>
              </a:r>
            </a:p>
          </p:txBody>
        </p:sp>
        <p:cxnSp>
          <p:nvCxnSpPr>
            <p:cNvPr id="11" name="Conector: Angulado 10">
              <a:extLst>
                <a:ext uri="{FF2B5EF4-FFF2-40B4-BE49-F238E27FC236}">
                  <a16:creationId xmlns:a16="http://schemas.microsoft.com/office/drawing/2014/main" id="{12A192E7-C06D-5734-2839-7906FF5B87B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204700" y="2492742"/>
              <a:ext cx="577117" cy="2219961"/>
            </a:xfrm>
            <a:prstGeom prst="bentConnector3">
              <a:avLst>
                <a:gd name="adj1" fmla="val -53695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ector: Angulado 16">
              <a:extLst>
                <a:ext uri="{FF2B5EF4-FFF2-40B4-BE49-F238E27FC236}">
                  <a16:creationId xmlns:a16="http://schemas.microsoft.com/office/drawing/2014/main" id="{830BF274-ADDD-0DDD-F7B1-ECB2B2F45851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677910" y="1949950"/>
              <a:ext cx="202199" cy="4066541"/>
            </a:xfrm>
            <a:prstGeom prst="bentConnector3">
              <a:avLst>
                <a:gd name="adj1" fmla="val 2130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07061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Agrupar 36">
            <a:extLst>
              <a:ext uri="{FF2B5EF4-FFF2-40B4-BE49-F238E27FC236}">
                <a16:creationId xmlns:a16="http://schemas.microsoft.com/office/drawing/2014/main" id="{B84B45D6-7538-50D5-6D27-041306F230C0}"/>
              </a:ext>
            </a:extLst>
          </p:cNvPr>
          <p:cNvGrpSpPr/>
          <p:nvPr/>
        </p:nvGrpSpPr>
        <p:grpSpPr>
          <a:xfrm>
            <a:off x="640080" y="721359"/>
            <a:ext cx="11094720" cy="4728020"/>
            <a:chOff x="172720" y="599439"/>
            <a:chExt cx="11094720" cy="4728020"/>
          </a:xfrm>
        </p:grpSpPr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3DDDE0DA-8243-7004-57EA-00CD30139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720" y="1317180"/>
              <a:ext cx="11094720" cy="401027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6" name="Conector: Angulado 5">
              <a:extLst>
                <a:ext uri="{FF2B5EF4-FFF2-40B4-BE49-F238E27FC236}">
                  <a16:creationId xmlns:a16="http://schemas.microsoft.com/office/drawing/2014/main" id="{A012BE38-6B6B-36D2-9FD8-B3FCDBDD041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835401" y="335278"/>
              <a:ext cx="497837" cy="4907280"/>
            </a:xfrm>
            <a:prstGeom prst="bentConnector3">
              <a:avLst>
                <a:gd name="adj1" fmla="val -29285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Conector: Angulado 40">
              <a:extLst>
                <a:ext uri="{FF2B5EF4-FFF2-40B4-BE49-F238E27FC236}">
                  <a16:creationId xmlns:a16="http://schemas.microsoft.com/office/drawing/2014/main" id="{CD979EBF-DB85-D1C9-EE85-0ED89496262D}"/>
                </a:ext>
              </a:extLst>
            </p:cNvPr>
            <p:cNvCxnSpPr>
              <a:cxnSpLocks/>
            </p:cNvCxnSpPr>
            <p:nvPr/>
          </p:nvCxnSpPr>
          <p:spPr>
            <a:xfrm>
              <a:off x="1493520" y="2794000"/>
              <a:ext cx="2021840" cy="1944180"/>
            </a:xfrm>
            <a:prstGeom prst="bentConnector3">
              <a:avLst>
                <a:gd name="adj1" fmla="val 11130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8DF593EF-326D-6F59-D9BF-A7FE987549FB}"/>
                </a:ext>
              </a:extLst>
            </p:cNvPr>
            <p:cNvSpPr/>
            <p:nvPr/>
          </p:nvSpPr>
          <p:spPr>
            <a:xfrm>
              <a:off x="2722880" y="599439"/>
              <a:ext cx="2407920" cy="931101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Enviando para o ambiente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7701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Agrupar 85">
            <a:extLst>
              <a:ext uri="{FF2B5EF4-FFF2-40B4-BE49-F238E27FC236}">
                <a16:creationId xmlns:a16="http://schemas.microsoft.com/office/drawing/2014/main" id="{014BD958-2CBF-3912-6F48-5D9685EE7CA4}"/>
              </a:ext>
            </a:extLst>
          </p:cNvPr>
          <p:cNvGrpSpPr/>
          <p:nvPr/>
        </p:nvGrpSpPr>
        <p:grpSpPr>
          <a:xfrm>
            <a:off x="1539329" y="817880"/>
            <a:ext cx="9113342" cy="4693920"/>
            <a:chOff x="1539329" y="817880"/>
            <a:chExt cx="9113342" cy="4693920"/>
          </a:xfrm>
        </p:grpSpPr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ECCB3C3D-8244-FB48-1614-65C1D2220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9329" y="817880"/>
              <a:ext cx="9113342" cy="469392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232F5E22-2D86-274B-050B-7511EBD9C53D}"/>
                </a:ext>
              </a:extLst>
            </p:cNvPr>
            <p:cNvSpPr/>
            <p:nvPr/>
          </p:nvSpPr>
          <p:spPr>
            <a:xfrm>
              <a:off x="6470646" y="4904940"/>
              <a:ext cx="2236474" cy="402122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Resultado</a:t>
              </a:r>
            </a:p>
          </p:txBody>
        </p:sp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D30E9A5F-515D-14D8-EB3D-57FF7322890C}"/>
                </a:ext>
              </a:extLst>
            </p:cNvPr>
            <p:cNvSpPr/>
            <p:nvPr/>
          </p:nvSpPr>
          <p:spPr>
            <a:xfrm>
              <a:off x="6470646" y="4281170"/>
              <a:ext cx="2236474" cy="402122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Códigos</a:t>
              </a:r>
            </a:p>
          </p:txBody>
        </p:sp>
        <p:cxnSp>
          <p:nvCxnSpPr>
            <p:cNvPr id="77" name="Conector: Angulado 76">
              <a:extLst>
                <a:ext uri="{FF2B5EF4-FFF2-40B4-BE49-F238E27FC236}">
                  <a16:creationId xmlns:a16="http://schemas.microsoft.com/office/drawing/2014/main" id="{1A5F5C35-4AEC-A8F5-EB4F-5C417F2AE60C}"/>
                </a:ext>
              </a:extLst>
            </p:cNvPr>
            <p:cNvCxnSpPr>
              <a:cxnSpLocks/>
              <a:endCxn id="47" idx="0"/>
            </p:cNvCxnSpPr>
            <p:nvPr/>
          </p:nvCxnSpPr>
          <p:spPr>
            <a:xfrm>
              <a:off x="3732148" y="2614927"/>
              <a:ext cx="3856735" cy="1666243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Conector: Angulado 77">
              <a:extLst>
                <a:ext uri="{FF2B5EF4-FFF2-40B4-BE49-F238E27FC236}">
                  <a16:creationId xmlns:a16="http://schemas.microsoft.com/office/drawing/2014/main" id="{87AD5AA3-C7A6-CC6F-983D-889B5B573129}"/>
                </a:ext>
              </a:extLst>
            </p:cNvPr>
            <p:cNvCxnSpPr>
              <a:cxnSpLocks/>
              <a:stCxn id="47" idx="1"/>
            </p:cNvCxnSpPr>
            <p:nvPr/>
          </p:nvCxnSpPr>
          <p:spPr>
            <a:xfrm flipH="1">
              <a:off x="3481575" y="4482231"/>
              <a:ext cx="29890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Conector: Angulado 82">
              <a:extLst>
                <a:ext uri="{FF2B5EF4-FFF2-40B4-BE49-F238E27FC236}">
                  <a16:creationId xmlns:a16="http://schemas.microsoft.com/office/drawing/2014/main" id="{347B465A-09A3-6CC9-965E-63E0D879B005}"/>
                </a:ext>
              </a:extLst>
            </p:cNvPr>
            <p:cNvCxnSpPr>
              <a:cxnSpLocks/>
              <a:stCxn id="46" idx="1"/>
            </p:cNvCxnSpPr>
            <p:nvPr/>
          </p:nvCxnSpPr>
          <p:spPr>
            <a:xfrm rot="10800000">
              <a:off x="5516880" y="4870117"/>
              <a:ext cx="953766" cy="23588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Retângulo 47">
              <a:extLst>
                <a:ext uri="{FF2B5EF4-FFF2-40B4-BE49-F238E27FC236}">
                  <a16:creationId xmlns:a16="http://schemas.microsoft.com/office/drawing/2014/main" id="{D26A80D7-D801-58DE-1AE3-D6F09B4D7CA9}"/>
                </a:ext>
              </a:extLst>
            </p:cNvPr>
            <p:cNvSpPr/>
            <p:nvPr/>
          </p:nvSpPr>
          <p:spPr>
            <a:xfrm>
              <a:off x="6725283" y="2760349"/>
              <a:ext cx="1727200" cy="622298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Alt+Enter</a:t>
              </a: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926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7240C2F6-8BD5-0B8B-5D75-6A692B9ABB06}"/>
              </a:ext>
            </a:extLst>
          </p:cNvPr>
          <p:cNvGrpSpPr/>
          <p:nvPr/>
        </p:nvGrpSpPr>
        <p:grpSpPr>
          <a:xfrm>
            <a:off x="3145536" y="355600"/>
            <a:ext cx="5900927" cy="6146800"/>
            <a:chOff x="3145536" y="355600"/>
            <a:chExt cx="5900927" cy="6146800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BFA93B27-BC10-5768-03C7-E32784AD8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5536" y="355600"/>
              <a:ext cx="5900927" cy="61468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6" name="Seta: para a Direita 5">
              <a:extLst>
                <a:ext uri="{FF2B5EF4-FFF2-40B4-BE49-F238E27FC236}">
                  <a16:creationId xmlns:a16="http://schemas.microsoft.com/office/drawing/2014/main" id="{889808DE-3B99-4C9E-488B-3ED8951B3B95}"/>
                </a:ext>
              </a:extLst>
            </p:cNvPr>
            <p:cNvSpPr/>
            <p:nvPr/>
          </p:nvSpPr>
          <p:spPr>
            <a:xfrm>
              <a:off x="3989803" y="3088638"/>
              <a:ext cx="650238" cy="482599"/>
            </a:xfrm>
            <a:prstGeom prst="rightArrow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Seta: para a Direita 6">
              <a:extLst>
                <a:ext uri="{FF2B5EF4-FFF2-40B4-BE49-F238E27FC236}">
                  <a16:creationId xmlns:a16="http://schemas.microsoft.com/office/drawing/2014/main" id="{9BD1B6DB-D8CD-6E6B-DA91-4B387359073F}"/>
                </a:ext>
              </a:extLst>
            </p:cNvPr>
            <p:cNvSpPr/>
            <p:nvPr/>
          </p:nvSpPr>
          <p:spPr>
            <a:xfrm>
              <a:off x="3999963" y="3881894"/>
              <a:ext cx="650238" cy="482599"/>
            </a:xfrm>
            <a:prstGeom prst="rightArrow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Seta: para a Direita 7">
              <a:extLst>
                <a:ext uri="{FF2B5EF4-FFF2-40B4-BE49-F238E27FC236}">
                  <a16:creationId xmlns:a16="http://schemas.microsoft.com/office/drawing/2014/main" id="{C7B7A713-1478-AB07-2A1C-149DBB53D45B}"/>
                </a:ext>
              </a:extLst>
            </p:cNvPr>
            <p:cNvSpPr/>
            <p:nvPr/>
          </p:nvSpPr>
          <p:spPr>
            <a:xfrm rot="10800000">
              <a:off x="7200365" y="3299458"/>
              <a:ext cx="650238" cy="482599"/>
            </a:xfrm>
            <a:prstGeom prst="rightArrow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901047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7510A285-A540-1C10-F555-ABA49C6883CD}"/>
              </a:ext>
            </a:extLst>
          </p:cNvPr>
          <p:cNvGrpSpPr/>
          <p:nvPr/>
        </p:nvGrpSpPr>
        <p:grpSpPr>
          <a:xfrm>
            <a:off x="1733301" y="772676"/>
            <a:ext cx="8895080" cy="4429244"/>
            <a:chOff x="1763781" y="772676"/>
            <a:chExt cx="8895080" cy="4429244"/>
          </a:xfrm>
        </p:grpSpPr>
        <p:grpSp>
          <p:nvGrpSpPr>
            <p:cNvPr id="134" name="Agrupar 133">
              <a:extLst>
                <a:ext uri="{FF2B5EF4-FFF2-40B4-BE49-F238E27FC236}">
                  <a16:creationId xmlns:a16="http://schemas.microsoft.com/office/drawing/2014/main" id="{4F5D087B-52E4-9209-B0E6-7245E694C0CA}"/>
                </a:ext>
              </a:extLst>
            </p:cNvPr>
            <p:cNvGrpSpPr/>
            <p:nvPr/>
          </p:nvGrpSpPr>
          <p:grpSpPr>
            <a:xfrm>
              <a:off x="1763781" y="772676"/>
              <a:ext cx="8895080" cy="4429244"/>
              <a:chOff x="1763781" y="772676"/>
              <a:chExt cx="8895080" cy="4429244"/>
            </a:xfrm>
          </p:grpSpPr>
          <p:sp>
            <p:nvSpPr>
              <p:cNvPr id="105" name="Retângulo 104">
                <a:extLst>
                  <a:ext uri="{FF2B5EF4-FFF2-40B4-BE49-F238E27FC236}">
                    <a16:creationId xmlns:a16="http://schemas.microsoft.com/office/drawing/2014/main" id="{E30A6C72-141E-85EC-010E-1846F4ED469F}"/>
                  </a:ext>
                </a:extLst>
              </p:cNvPr>
              <p:cNvSpPr/>
              <p:nvPr/>
            </p:nvSpPr>
            <p:spPr>
              <a:xfrm>
                <a:off x="7928359" y="1257816"/>
                <a:ext cx="396240" cy="23368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6" name="Retângulo 105">
                <a:extLst>
                  <a:ext uri="{FF2B5EF4-FFF2-40B4-BE49-F238E27FC236}">
                    <a16:creationId xmlns:a16="http://schemas.microsoft.com/office/drawing/2014/main" id="{C4D48A76-F688-3C23-F6A6-3A241D2F7F5B}"/>
                  </a:ext>
                </a:extLst>
              </p:cNvPr>
              <p:cNvSpPr/>
              <p:nvPr/>
            </p:nvSpPr>
            <p:spPr>
              <a:xfrm>
                <a:off x="7928359" y="1015246"/>
                <a:ext cx="396240" cy="23368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7" name="Retângulo 106">
                <a:extLst>
                  <a:ext uri="{FF2B5EF4-FFF2-40B4-BE49-F238E27FC236}">
                    <a16:creationId xmlns:a16="http://schemas.microsoft.com/office/drawing/2014/main" id="{D85148F7-0453-874E-9667-63AA5039F664}"/>
                  </a:ext>
                </a:extLst>
              </p:cNvPr>
              <p:cNvSpPr/>
              <p:nvPr/>
            </p:nvSpPr>
            <p:spPr>
              <a:xfrm>
                <a:off x="7928359" y="772676"/>
                <a:ext cx="396240" cy="23368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6" name="Retângulo 95">
                <a:extLst>
                  <a:ext uri="{FF2B5EF4-FFF2-40B4-BE49-F238E27FC236}">
                    <a16:creationId xmlns:a16="http://schemas.microsoft.com/office/drawing/2014/main" id="{6C2C3DBC-8625-8F9C-BA06-AA5A1055622D}"/>
                  </a:ext>
                </a:extLst>
              </p:cNvPr>
              <p:cNvSpPr/>
              <p:nvPr/>
            </p:nvSpPr>
            <p:spPr>
              <a:xfrm>
                <a:off x="7016500" y="1363226"/>
                <a:ext cx="396240" cy="23368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7" name="Retângulo 96">
                <a:extLst>
                  <a:ext uri="{FF2B5EF4-FFF2-40B4-BE49-F238E27FC236}">
                    <a16:creationId xmlns:a16="http://schemas.microsoft.com/office/drawing/2014/main" id="{962C14A7-37A5-288D-F23E-CE930DD93D8A}"/>
                  </a:ext>
                </a:extLst>
              </p:cNvPr>
              <p:cNvSpPr/>
              <p:nvPr/>
            </p:nvSpPr>
            <p:spPr>
              <a:xfrm>
                <a:off x="7016500" y="1120656"/>
                <a:ext cx="396240" cy="23368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8" name="Retângulo 97">
                <a:extLst>
                  <a:ext uri="{FF2B5EF4-FFF2-40B4-BE49-F238E27FC236}">
                    <a16:creationId xmlns:a16="http://schemas.microsoft.com/office/drawing/2014/main" id="{17B7D45F-565D-5987-E82C-67B812605711}"/>
                  </a:ext>
                </a:extLst>
              </p:cNvPr>
              <p:cNvSpPr/>
              <p:nvPr/>
            </p:nvSpPr>
            <p:spPr>
              <a:xfrm>
                <a:off x="7016500" y="878086"/>
                <a:ext cx="396240" cy="23368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9" name="Retângulo 98">
                <a:extLst>
                  <a:ext uri="{FF2B5EF4-FFF2-40B4-BE49-F238E27FC236}">
                    <a16:creationId xmlns:a16="http://schemas.microsoft.com/office/drawing/2014/main" id="{3BD501D9-85FA-2CA7-B5C6-2440A623612C}"/>
                  </a:ext>
                </a:extLst>
              </p:cNvPr>
              <p:cNvSpPr/>
              <p:nvPr/>
            </p:nvSpPr>
            <p:spPr>
              <a:xfrm>
                <a:off x="7818122" y="1364623"/>
                <a:ext cx="396240" cy="23368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0" name="Retângulo 99">
                <a:extLst>
                  <a:ext uri="{FF2B5EF4-FFF2-40B4-BE49-F238E27FC236}">
                    <a16:creationId xmlns:a16="http://schemas.microsoft.com/office/drawing/2014/main" id="{C999BCDC-D840-12ED-1246-1025FAB6BDE9}"/>
                  </a:ext>
                </a:extLst>
              </p:cNvPr>
              <p:cNvSpPr/>
              <p:nvPr/>
            </p:nvSpPr>
            <p:spPr>
              <a:xfrm>
                <a:off x="7818122" y="1122053"/>
                <a:ext cx="396240" cy="23368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Retângulo 100">
                <a:extLst>
                  <a:ext uri="{FF2B5EF4-FFF2-40B4-BE49-F238E27FC236}">
                    <a16:creationId xmlns:a16="http://schemas.microsoft.com/office/drawing/2014/main" id="{F54F48E4-FAD5-2705-3470-A372F77C27D3}"/>
                  </a:ext>
                </a:extLst>
              </p:cNvPr>
              <p:cNvSpPr/>
              <p:nvPr/>
            </p:nvSpPr>
            <p:spPr>
              <a:xfrm>
                <a:off x="7818122" y="879483"/>
                <a:ext cx="396240" cy="23368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2" name="Retângulo 101">
                <a:extLst>
                  <a:ext uri="{FF2B5EF4-FFF2-40B4-BE49-F238E27FC236}">
                    <a16:creationId xmlns:a16="http://schemas.microsoft.com/office/drawing/2014/main" id="{70BE6445-034C-AA66-4EE3-319E2A4FA1B8}"/>
                  </a:ext>
                </a:extLst>
              </p:cNvPr>
              <p:cNvSpPr/>
              <p:nvPr/>
            </p:nvSpPr>
            <p:spPr>
              <a:xfrm>
                <a:off x="7412740" y="1363226"/>
                <a:ext cx="396240" cy="23368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3" name="Retângulo 102">
                <a:extLst>
                  <a:ext uri="{FF2B5EF4-FFF2-40B4-BE49-F238E27FC236}">
                    <a16:creationId xmlns:a16="http://schemas.microsoft.com/office/drawing/2014/main" id="{1F0B99F2-4ED9-F64E-55DB-C384F525C231}"/>
                  </a:ext>
                </a:extLst>
              </p:cNvPr>
              <p:cNvSpPr/>
              <p:nvPr/>
            </p:nvSpPr>
            <p:spPr>
              <a:xfrm>
                <a:off x="7412740" y="1120656"/>
                <a:ext cx="396240" cy="23368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4" name="Retângulo 103">
                <a:extLst>
                  <a:ext uri="{FF2B5EF4-FFF2-40B4-BE49-F238E27FC236}">
                    <a16:creationId xmlns:a16="http://schemas.microsoft.com/office/drawing/2014/main" id="{C5FD52D3-1B15-9782-9BAC-8D45B5AE6181}"/>
                  </a:ext>
                </a:extLst>
              </p:cNvPr>
              <p:cNvSpPr/>
              <p:nvPr/>
            </p:nvSpPr>
            <p:spPr>
              <a:xfrm>
                <a:off x="7412740" y="878086"/>
                <a:ext cx="396240" cy="23368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FF288CF1-4045-4A7F-C4C3-FBC70C46CA0C}"/>
                  </a:ext>
                </a:extLst>
              </p:cNvPr>
              <p:cNvSpPr/>
              <p:nvPr/>
            </p:nvSpPr>
            <p:spPr>
              <a:xfrm>
                <a:off x="3612383" y="4816356"/>
                <a:ext cx="1127760" cy="375920"/>
              </a:xfrm>
              <a:prstGeom prst="rect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Numérico</a:t>
                </a:r>
              </a:p>
            </p:txBody>
          </p:sp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991319D6-EACC-7731-75D5-010E1A0829C4}"/>
                  </a:ext>
                </a:extLst>
              </p:cNvPr>
              <p:cNvSpPr/>
              <p:nvPr/>
            </p:nvSpPr>
            <p:spPr>
              <a:xfrm>
                <a:off x="4835141" y="4816356"/>
                <a:ext cx="1127760" cy="375920"/>
              </a:xfrm>
              <a:prstGeom prst="rect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Caractere</a:t>
                </a:r>
              </a:p>
            </p:txBody>
          </p:sp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0750EB23-D968-6F0C-0D25-6572E040B9D0}"/>
                  </a:ext>
                </a:extLst>
              </p:cNvPr>
              <p:cNvSpPr/>
              <p:nvPr/>
            </p:nvSpPr>
            <p:spPr>
              <a:xfrm>
                <a:off x="6057899" y="4816356"/>
                <a:ext cx="1127760" cy="375920"/>
              </a:xfrm>
              <a:prstGeom prst="rect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Lógico</a:t>
                </a:r>
              </a:p>
            </p:txBody>
          </p:sp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104AA079-1F0F-08AE-BEA2-3B8ED97AC5D0}"/>
                  </a:ext>
                </a:extLst>
              </p:cNvPr>
              <p:cNvSpPr/>
              <p:nvPr/>
            </p:nvSpPr>
            <p:spPr>
              <a:xfrm>
                <a:off x="4223255" y="3675604"/>
                <a:ext cx="1127760" cy="375920"/>
              </a:xfrm>
              <a:prstGeom prst="rect">
                <a:avLst/>
              </a:prstGeom>
              <a:solidFill>
                <a:srgbClr val="92D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Vetor</a:t>
                </a:r>
              </a:p>
            </p:txBody>
          </p:sp>
          <p:sp>
            <p:nvSpPr>
              <p:cNvPr id="39" name="Retângulo 38">
                <a:extLst>
                  <a:ext uri="{FF2B5EF4-FFF2-40B4-BE49-F238E27FC236}">
                    <a16:creationId xmlns:a16="http://schemas.microsoft.com/office/drawing/2014/main" id="{481874F6-3BEB-A608-B4A0-D6C806FA89F8}"/>
                  </a:ext>
                </a:extLst>
              </p:cNvPr>
              <p:cNvSpPr/>
              <p:nvPr/>
            </p:nvSpPr>
            <p:spPr>
              <a:xfrm>
                <a:off x="5118738" y="2446382"/>
                <a:ext cx="1325879" cy="375920"/>
              </a:xfrm>
              <a:prstGeom prst="rect">
                <a:avLst/>
              </a:prstGeom>
              <a:solidFill>
                <a:srgbClr val="92D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 Frame</a:t>
                </a:r>
              </a:p>
            </p:txBody>
          </p:sp>
          <p:sp>
            <p:nvSpPr>
              <p:cNvPr id="40" name="Retângulo 39">
                <a:extLst>
                  <a:ext uri="{FF2B5EF4-FFF2-40B4-BE49-F238E27FC236}">
                    <a16:creationId xmlns:a16="http://schemas.microsoft.com/office/drawing/2014/main" id="{345D447D-B9F4-8474-9753-7927DBFCA872}"/>
                  </a:ext>
                </a:extLst>
              </p:cNvPr>
              <p:cNvSpPr/>
              <p:nvPr/>
            </p:nvSpPr>
            <p:spPr>
              <a:xfrm>
                <a:off x="3175003" y="2467356"/>
                <a:ext cx="1325879" cy="375920"/>
              </a:xfrm>
              <a:prstGeom prst="rect">
                <a:avLst/>
              </a:prstGeom>
              <a:solidFill>
                <a:srgbClr val="92D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Matriz</a:t>
                </a:r>
              </a:p>
            </p:txBody>
          </p:sp>
          <p:sp>
            <p:nvSpPr>
              <p:cNvPr id="41" name="Retângulo 40">
                <a:extLst>
                  <a:ext uri="{FF2B5EF4-FFF2-40B4-BE49-F238E27FC236}">
                    <a16:creationId xmlns:a16="http://schemas.microsoft.com/office/drawing/2014/main" id="{B54331D8-9E46-24B0-541B-3A44A6FEA601}"/>
                  </a:ext>
                </a:extLst>
              </p:cNvPr>
              <p:cNvSpPr/>
              <p:nvPr/>
            </p:nvSpPr>
            <p:spPr>
              <a:xfrm>
                <a:off x="1763781" y="2725039"/>
                <a:ext cx="396240" cy="23368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id="{C6590671-EB7C-C72E-8520-8245607C9B65}"/>
                  </a:ext>
                </a:extLst>
              </p:cNvPr>
              <p:cNvSpPr/>
              <p:nvPr/>
            </p:nvSpPr>
            <p:spPr>
              <a:xfrm>
                <a:off x="1763781" y="2482469"/>
                <a:ext cx="396240" cy="23368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Retângulo 42">
                <a:extLst>
                  <a:ext uri="{FF2B5EF4-FFF2-40B4-BE49-F238E27FC236}">
                    <a16:creationId xmlns:a16="http://schemas.microsoft.com/office/drawing/2014/main" id="{465167E6-1448-CC45-504E-FA4711C91B12}"/>
                  </a:ext>
                </a:extLst>
              </p:cNvPr>
              <p:cNvSpPr/>
              <p:nvPr/>
            </p:nvSpPr>
            <p:spPr>
              <a:xfrm>
                <a:off x="1763781" y="2239899"/>
                <a:ext cx="396240" cy="23368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Retângulo 46">
                <a:extLst>
                  <a:ext uri="{FF2B5EF4-FFF2-40B4-BE49-F238E27FC236}">
                    <a16:creationId xmlns:a16="http://schemas.microsoft.com/office/drawing/2014/main" id="{04DBA349-D77A-80B2-CAA0-BE1E15DC2817}"/>
                  </a:ext>
                </a:extLst>
              </p:cNvPr>
              <p:cNvSpPr/>
              <p:nvPr/>
            </p:nvSpPr>
            <p:spPr>
              <a:xfrm>
                <a:off x="2565403" y="2726436"/>
                <a:ext cx="396240" cy="23368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id="{B0DE9A6E-D8EB-8906-5176-1C8BB0F7D8D1}"/>
                  </a:ext>
                </a:extLst>
              </p:cNvPr>
              <p:cNvSpPr/>
              <p:nvPr/>
            </p:nvSpPr>
            <p:spPr>
              <a:xfrm>
                <a:off x="2565403" y="2483866"/>
                <a:ext cx="396240" cy="23368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Retângulo 48">
                <a:extLst>
                  <a:ext uri="{FF2B5EF4-FFF2-40B4-BE49-F238E27FC236}">
                    <a16:creationId xmlns:a16="http://schemas.microsoft.com/office/drawing/2014/main" id="{71A5EA12-46CF-9E87-13DE-9E2B8C2A6E05}"/>
                  </a:ext>
                </a:extLst>
              </p:cNvPr>
              <p:cNvSpPr/>
              <p:nvPr/>
            </p:nvSpPr>
            <p:spPr>
              <a:xfrm>
                <a:off x="2565403" y="2241296"/>
                <a:ext cx="396240" cy="23368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8140799D-8C63-4884-12E5-703FC245D3C6}"/>
                  </a:ext>
                </a:extLst>
              </p:cNvPr>
              <p:cNvSpPr/>
              <p:nvPr/>
            </p:nvSpPr>
            <p:spPr>
              <a:xfrm>
                <a:off x="4252029" y="1156502"/>
                <a:ext cx="1127760" cy="375920"/>
              </a:xfrm>
              <a:prstGeom prst="rect">
                <a:avLst/>
              </a:prstGeom>
              <a:solidFill>
                <a:srgbClr val="92D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Lista</a:t>
                </a:r>
              </a:p>
            </p:txBody>
          </p:sp>
          <p:sp>
            <p:nvSpPr>
              <p:cNvPr id="72" name="Retângulo 71">
                <a:extLst>
                  <a:ext uri="{FF2B5EF4-FFF2-40B4-BE49-F238E27FC236}">
                    <a16:creationId xmlns:a16="http://schemas.microsoft.com/office/drawing/2014/main" id="{A3DCE950-76F8-301C-38EE-F70D9F3E16CE}"/>
                  </a:ext>
                </a:extLst>
              </p:cNvPr>
              <p:cNvSpPr/>
              <p:nvPr/>
            </p:nvSpPr>
            <p:spPr>
              <a:xfrm>
                <a:off x="2160021" y="2725039"/>
                <a:ext cx="396240" cy="23368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Retângulo 72">
                <a:extLst>
                  <a:ext uri="{FF2B5EF4-FFF2-40B4-BE49-F238E27FC236}">
                    <a16:creationId xmlns:a16="http://schemas.microsoft.com/office/drawing/2014/main" id="{73A03199-044B-57AC-9B25-9244BEEA6A69}"/>
                  </a:ext>
                </a:extLst>
              </p:cNvPr>
              <p:cNvSpPr/>
              <p:nvPr/>
            </p:nvSpPr>
            <p:spPr>
              <a:xfrm>
                <a:off x="2160021" y="2482469"/>
                <a:ext cx="396240" cy="23368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Retângulo 73">
                <a:extLst>
                  <a:ext uri="{FF2B5EF4-FFF2-40B4-BE49-F238E27FC236}">
                    <a16:creationId xmlns:a16="http://schemas.microsoft.com/office/drawing/2014/main" id="{47304B61-2D75-25F1-1BE4-5A22CA439DB7}"/>
                  </a:ext>
                </a:extLst>
              </p:cNvPr>
              <p:cNvSpPr/>
              <p:nvPr/>
            </p:nvSpPr>
            <p:spPr>
              <a:xfrm>
                <a:off x="2160021" y="2239899"/>
                <a:ext cx="396240" cy="23368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Retângulo 74">
                <a:extLst>
                  <a:ext uri="{FF2B5EF4-FFF2-40B4-BE49-F238E27FC236}">
                    <a16:creationId xmlns:a16="http://schemas.microsoft.com/office/drawing/2014/main" id="{B1D89715-DC04-5BEF-13B1-5577B894B3FC}"/>
                  </a:ext>
                </a:extLst>
              </p:cNvPr>
              <p:cNvSpPr/>
              <p:nvPr/>
            </p:nvSpPr>
            <p:spPr>
              <a:xfrm>
                <a:off x="6884420" y="2726436"/>
                <a:ext cx="396240" cy="23368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Retângulo 75">
                <a:extLst>
                  <a:ext uri="{FF2B5EF4-FFF2-40B4-BE49-F238E27FC236}">
                    <a16:creationId xmlns:a16="http://schemas.microsoft.com/office/drawing/2014/main" id="{26BC1335-2C34-E6CD-04AB-764A9200F7F7}"/>
                  </a:ext>
                </a:extLst>
              </p:cNvPr>
              <p:cNvSpPr/>
              <p:nvPr/>
            </p:nvSpPr>
            <p:spPr>
              <a:xfrm>
                <a:off x="6884420" y="2483866"/>
                <a:ext cx="396240" cy="23368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Retângulo 76">
                <a:extLst>
                  <a:ext uri="{FF2B5EF4-FFF2-40B4-BE49-F238E27FC236}">
                    <a16:creationId xmlns:a16="http://schemas.microsoft.com/office/drawing/2014/main" id="{42CEE6FA-C770-925D-AC73-26A4A3FF5F71}"/>
                  </a:ext>
                </a:extLst>
              </p:cNvPr>
              <p:cNvSpPr/>
              <p:nvPr/>
            </p:nvSpPr>
            <p:spPr>
              <a:xfrm>
                <a:off x="6884420" y="2241296"/>
                <a:ext cx="396240" cy="23368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Retângulo 77">
                <a:extLst>
                  <a:ext uri="{FF2B5EF4-FFF2-40B4-BE49-F238E27FC236}">
                    <a16:creationId xmlns:a16="http://schemas.microsoft.com/office/drawing/2014/main" id="{2A6E16E9-93B4-E7B8-0BFC-9D813682D90E}"/>
                  </a:ext>
                </a:extLst>
              </p:cNvPr>
              <p:cNvSpPr/>
              <p:nvPr/>
            </p:nvSpPr>
            <p:spPr>
              <a:xfrm>
                <a:off x="7792722" y="2727833"/>
                <a:ext cx="396240" cy="23368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Retângulo 78">
                <a:extLst>
                  <a:ext uri="{FF2B5EF4-FFF2-40B4-BE49-F238E27FC236}">
                    <a16:creationId xmlns:a16="http://schemas.microsoft.com/office/drawing/2014/main" id="{DA971F39-126F-A00B-8ADA-4B7D04E752E2}"/>
                  </a:ext>
                </a:extLst>
              </p:cNvPr>
              <p:cNvSpPr/>
              <p:nvPr/>
            </p:nvSpPr>
            <p:spPr>
              <a:xfrm>
                <a:off x="7792722" y="2485263"/>
                <a:ext cx="396240" cy="23368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Retângulo 79">
                <a:extLst>
                  <a:ext uri="{FF2B5EF4-FFF2-40B4-BE49-F238E27FC236}">
                    <a16:creationId xmlns:a16="http://schemas.microsoft.com/office/drawing/2014/main" id="{C310FEB5-7021-F98D-D450-DB8D525CABEF}"/>
                  </a:ext>
                </a:extLst>
              </p:cNvPr>
              <p:cNvSpPr/>
              <p:nvPr/>
            </p:nvSpPr>
            <p:spPr>
              <a:xfrm>
                <a:off x="7792722" y="2242693"/>
                <a:ext cx="396240" cy="23368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Retângulo 80">
                <a:extLst>
                  <a:ext uri="{FF2B5EF4-FFF2-40B4-BE49-F238E27FC236}">
                    <a16:creationId xmlns:a16="http://schemas.microsoft.com/office/drawing/2014/main" id="{888751A0-719F-98D1-2C51-6948098D2889}"/>
                  </a:ext>
                </a:extLst>
              </p:cNvPr>
              <p:cNvSpPr/>
              <p:nvPr/>
            </p:nvSpPr>
            <p:spPr>
              <a:xfrm>
                <a:off x="7334000" y="2726436"/>
                <a:ext cx="396240" cy="23368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Retângulo 81">
                <a:extLst>
                  <a:ext uri="{FF2B5EF4-FFF2-40B4-BE49-F238E27FC236}">
                    <a16:creationId xmlns:a16="http://schemas.microsoft.com/office/drawing/2014/main" id="{246E1DE0-9B80-2260-C308-000DADD87A48}"/>
                  </a:ext>
                </a:extLst>
              </p:cNvPr>
              <p:cNvSpPr/>
              <p:nvPr/>
            </p:nvSpPr>
            <p:spPr>
              <a:xfrm>
                <a:off x="7334000" y="2483866"/>
                <a:ext cx="396240" cy="23368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Retângulo 82">
                <a:extLst>
                  <a:ext uri="{FF2B5EF4-FFF2-40B4-BE49-F238E27FC236}">
                    <a16:creationId xmlns:a16="http://schemas.microsoft.com/office/drawing/2014/main" id="{2FF686D8-C4CE-ED96-28EE-EB2D7608B128}"/>
                  </a:ext>
                </a:extLst>
              </p:cNvPr>
              <p:cNvSpPr/>
              <p:nvPr/>
            </p:nvSpPr>
            <p:spPr>
              <a:xfrm>
                <a:off x="7334000" y="2241296"/>
                <a:ext cx="396240" cy="23368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Retângulo 83">
                <a:extLst>
                  <a:ext uri="{FF2B5EF4-FFF2-40B4-BE49-F238E27FC236}">
                    <a16:creationId xmlns:a16="http://schemas.microsoft.com/office/drawing/2014/main" id="{9EC5BDB1-7870-FB98-BA71-23F91D9C6647}"/>
                  </a:ext>
                </a:extLst>
              </p:cNvPr>
              <p:cNvSpPr/>
              <p:nvPr/>
            </p:nvSpPr>
            <p:spPr>
              <a:xfrm>
                <a:off x="7340600" y="3941254"/>
                <a:ext cx="396240" cy="23368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Retângulo 84">
                <a:extLst>
                  <a:ext uri="{FF2B5EF4-FFF2-40B4-BE49-F238E27FC236}">
                    <a16:creationId xmlns:a16="http://schemas.microsoft.com/office/drawing/2014/main" id="{000ECB6D-22EE-722F-B2F5-B73080360DF5}"/>
                  </a:ext>
                </a:extLst>
              </p:cNvPr>
              <p:cNvSpPr/>
              <p:nvPr/>
            </p:nvSpPr>
            <p:spPr>
              <a:xfrm>
                <a:off x="7340600" y="3698684"/>
                <a:ext cx="396240" cy="23368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" name="Retângulo 85">
                <a:extLst>
                  <a:ext uri="{FF2B5EF4-FFF2-40B4-BE49-F238E27FC236}">
                    <a16:creationId xmlns:a16="http://schemas.microsoft.com/office/drawing/2014/main" id="{93A61ECB-D4B2-0006-13B2-0575D4CD5161}"/>
                  </a:ext>
                </a:extLst>
              </p:cNvPr>
              <p:cNvSpPr/>
              <p:nvPr/>
            </p:nvSpPr>
            <p:spPr>
              <a:xfrm>
                <a:off x="7340600" y="3456114"/>
                <a:ext cx="396240" cy="23368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" name="Retângulo 86">
                <a:extLst>
                  <a:ext uri="{FF2B5EF4-FFF2-40B4-BE49-F238E27FC236}">
                    <a16:creationId xmlns:a16="http://schemas.microsoft.com/office/drawing/2014/main" id="{7060B97B-D8CD-FE3B-249B-E969ECAD8EDD}"/>
                  </a:ext>
                </a:extLst>
              </p:cNvPr>
              <p:cNvSpPr/>
              <p:nvPr/>
            </p:nvSpPr>
            <p:spPr>
              <a:xfrm>
                <a:off x="6831080" y="1528000"/>
                <a:ext cx="396240" cy="23368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" name="Retângulo 87">
                <a:extLst>
                  <a:ext uri="{FF2B5EF4-FFF2-40B4-BE49-F238E27FC236}">
                    <a16:creationId xmlns:a16="http://schemas.microsoft.com/office/drawing/2014/main" id="{56E6DAD7-5E89-347E-B062-C362B179E0CF}"/>
                  </a:ext>
                </a:extLst>
              </p:cNvPr>
              <p:cNvSpPr/>
              <p:nvPr/>
            </p:nvSpPr>
            <p:spPr>
              <a:xfrm>
                <a:off x="6831080" y="1285430"/>
                <a:ext cx="396240" cy="23368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9" name="Retângulo 88">
                <a:extLst>
                  <a:ext uri="{FF2B5EF4-FFF2-40B4-BE49-F238E27FC236}">
                    <a16:creationId xmlns:a16="http://schemas.microsoft.com/office/drawing/2014/main" id="{438D0423-6098-0925-FEAD-918276B1B082}"/>
                  </a:ext>
                </a:extLst>
              </p:cNvPr>
              <p:cNvSpPr/>
              <p:nvPr/>
            </p:nvSpPr>
            <p:spPr>
              <a:xfrm>
                <a:off x="6831080" y="1042860"/>
                <a:ext cx="396240" cy="23368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0" name="Retângulo 89">
                <a:extLst>
                  <a:ext uri="{FF2B5EF4-FFF2-40B4-BE49-F238E27FC236}">
                    <a16:creationId xmlns:a16="http://schemas.microsoft.com/office/drawing/2014/main" id="{8277DF6F-8F07-8A3C-154C-99512F6A9787}"/>
                  </a:ext>
                </a:extLst>
              </p:cNvPr>
              <p:cNvSpPr/>
              <p:nvPr/>
            </p:nvSpPr>
            <p:spPr>
              <a:xfrm>
                <a:off x="7739382" y="1529397"/>
                <a:ext cx="396240" cy="23368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1" name="Retângulo 90">
                <a:extLst>
                  <a:ext uri="{FF2B5EF4-FFF2-40B4-BE49-F238E27FC236}">
                    <a16:creationId xmlns:a16="http://schemas.microsoft.com/office/drawing/2014/main" id="{30129876-1596-EA56-2E1D-5C2483937F95}"/>
                  </a:ext>
                </a:extLst>
              </p:cNvPr>
              <p:cNvSpPr/>
              <p:nvPr/>
            </p:nvSpPr>
            <p:spPr>
              <a:xfrm>
                <a:off x="7739382" y="1286827"/>
                <a:ext cx="396240" cy="23368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Retângulo 91">
                <a:extLst>
                  <a:ext uri="{FF2B5EF4-FFF2-40B4-BE49-F238E27FC236}">
                    <a16:creationId xmlns:a16="http://schemas.microsoft.com/office/drawing/2014/main" id="{F423E25F-2E55-F270-1ECD-0A8857EB568E}"/>
                  </a:ext>
                </a:extLst>
              </p:cNvPr>
              <p:cNvSpPr/>
              <p:nvPr/>
            </p:nvSpPr>
            <p:spPr>
              <a:xfrm>
                <a:off x="7739382" y="1044257"/>
                <a:ext cx="396240" cy="23368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3" name="Retângulo 92">
                <a:extLst>
                  <a:ext uri="{FF2B5EF4-FFF2-40B4-BE49-F238E27FC236}">
                    <a16:creationId xmlns:a16="http://schemas.microsoft.com/office/drawing/2014/main" id="{69717364-68D2-5208-8A41-FE336F827720}"/>
                  </a:ext>
                </a:extLst>
              </p:cNvPr>
              <p:cNvSpPr/>
              <p:nvPr/>
            </p:nvSpPr>
            <p:spPr>
              <a:xfrm>
                <a:off x="7280660" y="1528000"/>
                <a:ext cx="396240" cy="23368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" name="Retângulo 93">
                <a:extLst>
                  <a:ext uri="{FF2B5EF4-FFF2-40B4-BE49-F238E27FC236}">
                    <a16:creationId xmlns:a16="http://schemas.microsoft.com/office/drawing/2014/main" id="{7702B561-E61D-5395-4FB2-81C0773AFE71}"/>
                  </a:ext>
                </a:extLst>
              </p:cNvPr>
              <p:cNvSpPr/>
              <p:nvPr/>
            </p:nvSpPr>
            <p:spPr>
              <a:xfrm>
                <a:off x="7280660" y="1285430"/>
                <a:ext cx="396240" cy="23368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" name="Retângulo 94">
                <a:extLst>
                  <a:ext uri="{FF2B5EF4-FFF2-40B4-BE49-F238E27FC236}">
                    <a16:creationId xmlns:a16="http://schemas.microsoft.com/office/drawing/2014/main" id="{2EBF73CA-C296-2365-3380-BAF815B7A57B}"/>
                  </a:ext>
                </a:extLst>
              </p:cNvPr>
              <p:cNvSpPr/>
              <p:nvPr/>
            </p:nvSpPr>
            <p:spPr>
              <a:xfrm>
                <a:off x="7280660" y="1042860"/>
                <a:ext cx="396240" cy="23368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" name="Retângulo 107">
                <a:extLst>
                  <a:ext uri="{FF2B5EF4-FFF2-40B4-BE49-F238E27FC236}">
                    <a16:creationId xmlns:a16="http://schemas.microsoft.com/office/drawing/2014/main" id="{2D0E2418-A491-C3B3-A9D1-E8810D72F145}"/>
                  </a:ext>
                </a:extLst>
              </p:cNvPr>
              <p:cNvSpPr/>
              <p:nvPr/>
            </p:nvSpPr>
            <p:spPr>
              <a:xfrm>
                <a:off x="7340600" y="4897120"/>
                <a:ext cx="396240" cy="23368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15" name="Conector: Angulado 114">
                <a:extLst>
                  <a:ext uri="{FF2B5EF4-FFF2-40B4-BE49-F238E27FC236}">
                    <a16:creationId xmlns:a16="http://schemas.microsoft.com/office/drawing/2014/main" id="{82EC0B9D-776D-D1F8-536B-5D4F01672365}"/>
                  </a:ext>
                </a:extLst>
              </p:cNvPr>
              <p:cNvCxnSpPr>
                <a:stCxn id="4" idx="0"/>
                <a:endCxn id="6" idx="0"/>
              </p:cNvCxnSpPr>
              <p:nvPr/>
            </p:nvCxnSpPr>
            <p:spPr>
              <a:xfrm rot="5400000" flipH="1" flipV="1">
                <a:off x="5399021" y="3593598"/>
                <a:ext cx="12700" cy="2445516"/>
              </a:xfrm>
              <a:prstGeom prst="bentConnector3">
                <a:avLst>
                  <a:gd name="adj1" fmla="val 1880000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Conector de Seta Reta 116">
                <a:extLst>
                  <a:ext uri="{FF2B5EF4-FFF2-40B4-BE49-F238E27FC236}">
                    <a16:creationId xmlns:a16="http://schemas.microsoft.com/office/drawing/2014/main" id="{3532C0A5-90F1-05E8-1E8F-AABAEAF245E6}"/>
                  </a:ext>
                </a:extLst>
              </p:cNvPr>
              <p:cNvCxnSpPr>
                <a:cxnSpLocks/>
                <a:endCxn id="8" idx="2"/>
              </p:cNvCxnSpPr>
              <p:nvPr/>
            </p:nvCxnSpPr>
            <p:spPr>
              <a:xfrm flipV="1">
                <a:off x="4787135" y="4051524"/>
                <a:ext cx="0" cy="52197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Conector de Seta Reta 117">
                <a:extLst>
                  <a:ext uri="{FF2B5EF4-FFF2-40B4-BE49-F238E27FC236}">
                    <a16:creationId xmlns:a16="http://schemas.microsoft.com/office/drawing/2014/main" id="{FD274AC4-3A58-4F26-DA72-DBF8B91CE94C}"/>
                  </a:ext>
                </a:extLst>
              </p:cNvPr>
              <p:cNvCxnSpPr>
                <a:cxnSpLocks/>
                <a:stCxn id="8" idx="0"/>
                <a:endCxn id="40" idx="2"/>
              </p:cNvCxnSpPr>
              <p:nvPr/>
            </p:nvCxnSpPr>
            <p:spPr>
              <a:xfrm flipH="1" flipV="1">
                <a:off x="3837943" y="2843276"/>
                <a:ext cx="949192" cy="8323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Conector de Seta Reta 120">
                <a:extLst>
                  <a:ext uri="{FF2B5EF4-FFF2-40B4-BE49-F238E27FC236}">
                    <a16:creationId xmlns:a16="http://schemas.microsoft.com/office/drawing/2014/main" id="{FA063760-C3E0-8043-590F-AB78228DB294}"/>
                  </a:ext>
                </a:extLst>
              </p:cNvPr>
              <p:cNvCxnSpPr>
                <a:cxnSpLocks/>
                <a:stCxn id="8" idx="0"/>
                <a:endCxn id="39" idx="2"/>
              </p:cNvCxnSpPr>
              <p:nvPr/>
            </p:nvCxnSpPr>
            <p:spPr>
              <a:xfrm flipV="1">
                <a:off x="4787135" y="2822302"/>
                <a:ext cx="994543" cy="85330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Conector de Seta Reta 123">
                <a:extLst>
                  <a:ext uri="{FF2B5EF4-FFF2-40B4-BE49-F238E27FC236}">
                    <a16:creationId xmlns:a16="http://schemas.microsoft.com/office/drawing/2014/main" id="{9CD343BB-6212-5293-88F8-B285B0169EAF}"/>
                  </a:ext>
                </a:extLst>
              </p:cNvPr>
              <p:cNvCxnSpPr>
                <a:cxnSpLocks/>
                <a:stCxn id="39" idx="0"/>
                <a:endCxn id="50" idx="2"/>
              </p:cNvCxnSpPr>
              <p:nvPr/>
            </p:nvCxnSpPr>
            <p:spPr>
              <a:xfrm flipH="1" flipV="1">
                <a:off x="4815909" y="1532422"/>
                <a:ext cx="965769" cy="9139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Conector de Seta Reta 126">
                <a:extLst>
                  <a:ext uri="{FF2B5EF4-FFF2-40B4-BE49-F238E27FC236}">
                    <a16:creationId xmlns:a16="http://schemas.microsoft.com/office/drawing/2014/main" id="{6BB7CFC8-8F0F-0DC9-BA95-5AFFE66AC673}"/>
                  </a:ext>
                </a:extLst>
              </p:cNvPr>
              <p:cNvCxnSpPr>
                <a:cxnSpLocks/>
                <a:stCxn id="40" idx="0"/>
                <a:endCxn id="50" idx="2"/>
              </p:cNvCxnSpPr>
              <p:nvPr/>
            </p:nvCxnSpPr>
            <p:spPr>
              <a:xfrm flipV="1">
                <a:off x="3837943" y="1532422"/>
                <a:ext cx="977966" cy="9349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0" name="CaixaDeTexto 129">
                <a:extLst>
                  <a:ext uri="{FF2B5EF4-FFF2-40B4-BE49-F238E27FC236}">
                    <a16:creationId xmlns:a16="http://schemas.microsoft.com/office/drawing/2014/main" id="{FA6E6F29-99DA-6D6B-3858-6E8B7DE0C51F}"/>
                  </a:ext>
                </a:extLst>
              </p:cNvPr>
              <p:cNvSpPr txBox="1"/>
              <p:nvPr/>
            </p:nvSpPr>
            <p:spPr>
              <a:xfrm>
                <a:off x="8819902" y="4819650"/>
                <a:ext cx="14845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Tipos de dado</a:t>
                </a:r>
              </a:p>
            </p:txBody>
          </p:sp>
          <p:sp>
            <p:nvSpPr>
              <p:cNvPr id="131" name="CaixaDeTexto 130">
                <a:extLst>
                  <a:ext uri="{FF2B5EF4-FFF2-40B4-BE49-F238E27FC236}">
                    <a16:creationId xmlns:a16="http://schemas.microsoft.com/office/drawing/2014/main" id="{281F013C-0769-8010-FA72-9087410D22A1}"/>
                  </a:ext>
                </a:extLst>
              </p:cNvPr>
              <p:cNvSpPr txBox="1"/>
              <p:nvPr/>
            </p:nvSpPr>
            <p:spPr>
              <a:xfrm>
                <a:off x="8819902" y="2464524"/>
                <a:ext cx="18389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Classes de objeto</a:t>
                </a:r>
              </a:p>
            </p:txBody>
          </p:sp>
          <p:sp>
            <p:nvSpPr>
              <p:cNvPr id="132" name="Chave Direita 131">
                <a:extLst>
                  <a:ext uri="{FF2B5EF4-FFF2-40B4-BE49-F238E27FC236}">
                    <a16:creationId xmlns:a16="http://schemas.microsoft.com/office/drawing/2014/main" id="{BFC3036B-71E5-25EF-EED9-9562EAD2953C}"/>
                  </a:ext>
                </a:extLst>
              </p:cNvPr>
              <p:cNvSpPr/>
              <p:nvPr/>
            </p:nvSpPr>
            <p:spPr>
              <a:xfrm>
                <a:off x="8455661" y="1207224"/>
                <a:ext cx="284484" cy="2854236"/>
              </a:xfrm>
              <a:prstGeom prst="rightBrac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Chave Direita 132">
                <a:extLst>
                  <a:ext uri="{FF2B5EF4-FFF2-40B4-BE49-F238E27FC236}">
                    <a16:creationId xmlns:a16="http://schemas.microsoft.com/office/drawing/2014/main" id="{65135FA4-997F-12E9-8A7D-3E4595A5104D}"/>
                  </a:ext>
                </a:extLst>
              </p:cNvPr>
              <p:cNvSpPr/>
              <p:nvPr/>
            </p:nvSpPr>
            <p:spPr>
              <a:xfrm>
                <a:off x="8455661" y="4687024"/>
                <a:ext cx="284484" cy="514896"/>
              </a:xfrm>
              <a:prstGeom prst="rightBrac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3" name="Retângulo 62">
              <a:extLst>
                <a:ext uri="{FF2B5EF4-FFF2-40B4-BE49-F238E27FC236}">
                  <a16:creationId xmlns:a16="http://schemas.microsoft.com/office/drawing/2014/main" id="{983A9B51-285A-DC26-4B84-40474EEB609B}"/>
                </a:ext>
              </a:extLst>
            </p:cNvPr>
            <p:cNvSpPr/>
            <p:nvPr/>
          </p:nvSpPr>
          <p:spPr>
            <a:xfrm>
              <a:off x="2389625" y="4816356"/>
              <a:ext cx="1127760" cy="375920"/>
            </a:xfrm>
            <a:prstGeom prst="rect">
              <a:avLst/>
            </a:prstGeom>
            <a:solidFill>
              <a:srgbClr val="00B0F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NA</a:t>
              </a:r>
            </a:p>
          </p:txBody>
        </p:sp>
        <p:cxnSp>
          <p:nvCxnSpPr>
            <p:cNvPr id="64" name="Conector: Angulado 63">
              <a:extLst>
                <a:ext uri="{FF2B5EF4-FFF2-40B4-BE49-F238E27FC236}">
                  <a16:creationId xmlns:a16="http://schemas.microsoft.com/office/drawing/2014/main" id="{0D298053-73D9-5306-3BB3-F3403B10403F}"/>
                </a:ext>
              </a:extLst>
            </p:cNvPr>
            <p:cNvCxnSpPr>
              <a:cxnSpLocks/>
              <a:stCxn id="63" idx="0"/>
              <a:endCxn id="5" idx="0"/>
            </p:cNvCxnSpPr>
            <p:nvPr/>
          </p:nvCxnSpPr>
          <p:spPr>
            <a:xfrm rot="5400000" flipH="1" flipV="1">
              <a:off x="4176263" y="3593598"/>
              <a:ext cx="12700" cy="2445516"/>
            </a:xfrm>
            <a:prstGeom prst="bentConnector3">
              <a:avLst>
                <a:gd name="adj1" fmla="val 188500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3948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CA63329B-3075-59F8-14D6-6216DAA51987}"/>
              </a:ext>
            </a:extLst>
          </p:cNvPr>
          <p:cNvGrpSpPr/>
          <p:nvPr/>
        </p:nvGrpSpPr>
        <p:grpSpPr>
          <a:xfrm>
            <a:off x="2177796" y="998220"/>
            <a:ext cx="5172041" cy="3289300"/>
            <a:chOff x="2177796" y="998220"/>
            <a:chExt cx="3593297" cy="2511742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47FDC726-E8A1-0BCF-BFB8-73A65F53B456}"/>
                </a:ext>
              </a:extLst>
            </p:cNvPr>
            <p:cNvSpPr/>
            <p:nvPr/>
          </p:nvSpPr>
          <p:spPr>
            <a:xfrm>
              <a:off x="2274570" y="998220"/>
              <a:ext cx="1127760" cy="375920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Vetor</a:t>
              </a:r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C0183831-0171-55CC-405C-EF08A4F3F70D}"/>
                </a:ext>
              </a:extLst>
            </p:cNvPr>
            <p:cNvSpPr/>
            <p:nvPr/>
          </p:nvSpPr>
          <p:spPr>
            <a:xfrm>
              <a:off x="2646426" y="1622296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CE57119B-D5CB-38E7-E3FF-493937D81498}"/>
                </a:ext>
              </a:extLst>
            </p:cNvPr>
            <p:cNvSpPr/>
            <p:nvPr/>
          </p:nvSpPr>
          <p:spPr>
            <a:xfrm>
              <a:off x="2646426" y="1855976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4945EC1A-D3D7-8137-39CE-8C25AF976094}"/>
                </a:ext>
              </a:extLst>
            </p:cNvPr>
            <p:cNvSpPr/>
            <p:nvPr/>
          </p:nvSpPr>
          <p:spPr>
            <a:xfrm>
              <a:off x="2646426" y="2089656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729EC508-AAF1-38A6-6194-E1E59D64D020}"/>
                </a:ext>
              </a:extLst>
            </p:cNvPr>
            <p:cNvSpPr/>
            <p:nvPr/>
          </p:nvSpPr>
          <p:spPr>
            <a:xfrm>
              <a:off x="2646426" y="2323336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B2775650-6639-7E08-1C50-905AFD17900A}"/>
                </a:ext>
              </a:extLst>
            </p:cNvPr>
            <p:cNvSpPr/>
            <p:nvPr/>
          </p:nvSpPr>
          <p:spPr>
            <a:xfrm>
              <a:off x="2646426" y="2557016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3A655506-EBC4-A67D-7710-B2B107564F2A}"/>
                </a:ext>
              </a:extLst>
            </p:cNvPr>
            <p:cNvSpPr/>
            <p:nvPr/>
          </p:nvSpPr>
          <p:spPr>
            <a:xfrm>
              <a:off x="2646426" y="2790696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B15C7C5A-170D-63C9-F518-04D539C0AEB5}"/>
                </a:ext>
              </a:extLst>
            </p:cNvPr>
            <p:cNvSpPr/>
            <p:nvPr/>
          </p:nvSpPr>
          <p:spPr>
            <a:xfrm>
              <a:off x="2646426" y="3024376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C52BDAA2-C941-1E3B-E5CD-FDCB372A9D6F}"/>
                </a:ext>
              </a:extLst>
            </p:cNvPr>
            <p:cNvSpPr/>
            <p:nvPr/>
          </p:nvSpPr>
          <p:spPr>
            <a:xfrm>
              <a:off x="2646426" y="3258056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6B75B1EF-F322-D4FA-0486-24A19D2FB367}"/>
                </a:ext>
              </a:extLst>
            </p:cNvPr>
            <p:cNvSpPr/>
            <p:nvPr/>
          </p:nvSpPr>
          <p:spPr>
            <a:xfrm>
              <a:off x="3832352" y="998220"/>
              <a:ext cx="1127760" cy="375920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Vetor</a:t>
              </a:r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B017AAB1-1499-D5DF-99F5-FB530E6BD4B9}"/>
                </a:ext>
              </a:extLst>
            </p:cNvPr>
            <p:cNvSpPr/>
            <p:nvPr/>
          </p:nvSpPr>
          <p:spPr>
            <a:xfrm>
              <a:off x="2177796" y="1270857"/>
              <a:ext cx="1321308" cy="37592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(Tipo caractere)</a:t>
              </a:r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EA3D0472-1CD4-A477-BE8C-FB51D7FB93FF}"/>
                </a:ext>
              </a:extLst>
            </p:cNvPr>
            <p:cNvSpPr/>
            <p:nvPr/>
          </p:nvSpPr>
          <p:spPr>
            <a:xfrm>
              <a:off x="3832352" y="1288874"/>
              <a:ext cx="1127760" cy="37592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(Tipo fator)</a:t>
              </a: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C55E118C-8EEA-6AA9-64FE-40FCDBECD8D0}"/>
                </a:ext>
              </a:extLst>
            </p:cNvPr>
            <p:cNvSpPr/>
            <p:nvPr/>
          </p:nvSpPr>
          <p:spPr>
            <a:xfrm>
              <a:off x="4191000" y="1640522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23AC618F-D14B-EDF0-E57E-84812AA92DC2}"/>
                </a:ext>
              </a:extLst>
            </p:cNvPr>
            <p:cNvSpPr/>
            <p:nvPr/>
          </p:nvSpPr>
          <p:spPr>
            <a:xfrm>
              <a:off x="4191000" y="1874202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D92CB818-B876-91F0-1392-3136E83AD6DD}"/>
                </a:ext>
              </a:extLst>
            </p:cNvPr>
            <p:cNvSpPr/>
            <p:nvPr/>
          </p:nvSpPr>
          <p:spPr>
            <a:xfrm>
              <a:off x="4191000" y="2107882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8A125274-E1F1-CA52-6412-683857FD9955}"/>
                </a:ext>
              </a:extLst>
            </p:cNvPr>
            <p:cNvSpPr/>
            <p:nvPr/>
          </p:nvSpPr>
          <p:spPr>
            <a:xfrm>
              <a:off x="4191000" y="2341562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AD94E72E-A0F8-AB62-6802-9D49F4C07574}"/>
                </a:ext>
              </a:extLst>
            </p:cNvPr>
            <p:cNvSpPr/>
            <p:nvPr/>
          </p:nvSpPr>
          <p:spPr>
            <a:xfrm>
              <a:off x="4191000" y="2575242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4A0432C2-A32D-EA98-0BB5-26AE4310F9D8}"/>
                </a:ext>
              </a:extLst>
            </p:cNvPr>
            <p:cNvSpPr/>
            <p:nvPr/>
          </p:nvSpPr>
          <p:spPr>
            <a:xfrm>
              <a:off x="4191000" y="2808922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C4588A3F-A3C0-33C9-125C-2EB69FED8BAE}"/>
                </a:ext>
              </a:extLst>
            </p:cNvPr>
            <p:cNvSpPr/>
            <p:nvPr/>
          </p:nvSpPr>
          <p:spPr>
            <a:xfrm>
              <a:off x="4191000" y="3042602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9D46C274-0A42-0203-9BF3-F8398789F1A9}"/>
                </a:ext>
              </a:extLst>
            </p:cNvPr>
            <p:cNvSpPr/>
            <p:nvPr/>
          </p:nvSpPr>
          <p:spPr>
            <a:xfrm>
              <a:off x="4191000" y="3276282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C772B1AB-2AD3-304A-777B-CD559EE1FF08}"/>
                </a:ext>
              </a:extLst>
            </p:cNvPr>
            <p:cNvSpPr/>
            <p:nvPr/>
          </p:nvSpPr>
          <p:spPr>
            <a:xfrm>
              <a:off x="4643333" y="1704468"/>
              <a:ext cx="1127760" cy="37592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Níveis (3)</a:t>
              </a:r>
            </a:p>
          </p:txBody>
        </p: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F2F68B23-8E5D-DACA-AD89-18880A7E91EA}"/>
                </a:ext>
              </a:extLst>
            </p:cNvPr>
            <p:cNvGrpSpPr/>
            <p:nvPr/>
          </p:nvGrpSpPr>
          <p:grpSpPr>
            <a:xfrm>
              <a:off x="4886157" y="1962516"/>
              <a:ext cx="523240" cy="523240"/>
              <a:chOff x="4783541" y="2122090"/>
              <a:chExt cx="523240" cy="523240"/>
            </a:xfrm>
          </p:grpSpPr>
          <p:pic>
            <p:nvPicPr>
              <p:cNvPr id="29" name="Gráfico 28" descr="Marca com preenchimento sólido">
                <a:extLst>
                  <a:ext uri="{FF2B5EF4-FFF2-40B4-BE49-F238E27FC236}">
                    <a16:creationId xmlns:a16="http://schemas.microsoft.com/office/drawing/2014/main" id="{07C85D89-AC1E-A7E4-E543-83D819D091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83541" y="2122090"/>
                <a:ext cx="523240" cy="523240"/>
              </a:xfrm>
              <a:prstGeom prst="rect">
                <a:avLst/>
              </a:prstGeom>
            </p:spPr>
          </p:pic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C96243F3-3F18-72DE-CC95-888E7C87F151}"/>
                  </a:ext>
                </a:extLst>
              </p:cNvPr>
              <p:cNvSpPr txBox="1"/>
              <p:nvPr/>
            </p:nvSpPr>
            <p:spPr>
              <a:xfrm>
                <a:off x="4934426" y="2250067"/>
                <a:ext cx="244121" cy="2820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</p:grpSp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id="{B6979AA4-9E72-F79B-86EA-505257BCAA73}"/>
                </a:ext>
              </a:extLst>
            </p:cNvPr>
            <p:cNvGrpSpPr/>
            <p:nvPr/>
          </p:nvGrpSpPr>
          <p:grpSpPr>
            <a:xfrm>
              <a:off x="4899364" y="2360408"/>
              <a:ext cx="523240" cy="523240"/>
              <a:chOff x="4783540" y="2122090"/>
              <a:chExt cx="523240" cy="523240"/>
            </a:xfrm>
          </p:grpSpPr>
          <p:pic>
            <p:nvPicPr>
              <p:cNvPr id="38" name="Gráfico 37" descr="Marca com preenchimento sólido">
                <a:extLst>
                  <a:ext uri="{FF2B5EF4-FFF2-40B4-BE49-F238E27FC236}">
                    <a16:creationId xmlns:a16="http://schemas.microsoft.com/office/drawing/2014/main" id="{E190CF62-2DAB-CB8B-D6AD-7D4B7D5AC8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83540" y="2122090"/>
                <a:ext cx="523240" cy="523240"/>
              </a:xfrm>
              <a:prstGeom prst="rect">
                <a:avLst/>
              </a:prstGeom>
            </p:spPr>
          </p:pic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6CC22A60-543B-F2EC-1B50-7A65A4EC2B73}"/>
                  </a:ext>
                </a:extLst>
              </p:cNvPr>
              <p:cNvSpPr txBox="1"/>
              <p:nvPr/>
            </p:nvSpPr>
            <p:spPr>
              <a:xfrm>
                <a:off x="4934042" y="2247438"/>
                <a:ext cx="235212" cy="2820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</p:grpSp>
        <p:grpSp>
          <p:nvGrpSpPr>
            <p:cNvPr id="40" name="Agrupar 39">
              <a:extLst>
                <a:ext uri="{FF2B5EF4-FFF2-40B4-BE49-F238E27FC236}">
                  <a16:creationId xmlns:a16="http://schemas.microsoft.com/office/drawing/2014/main" id="{B062F0CA-AECB-632A-19DB-86D796F23A49}"/>
                </a:ext>
              </a:extLst>
            </p:cNvPr>
            <p:cNvGrpSpPr/>
            <p:nvPr/>
          </p:nvGrpSpPr>
          <p:grpSpPr>
            <a:xfrm>
              <a:off x="4899364" y="2781602"/>
              <a:ext cx="523240" cy="523240"/>
              <a:chOff x="4783540" y="2122090"/>
              <a:chExt cx="523240" cy="523240"/>
            </a:xfrm>
          </p:grpSpPr>
          <p:pic>
            <p:nvPicPr>
              <p:cNvPr id="41" name="Gráfico 40" descr="Marca com preenchimento sólido">
                <a:extLst>
                  <a:ext uri="{FF2B5EF4-FFF2-40B4-BE49-F238E27FC236}">
                    <a16:creationId xmlns:a16="http://schemas.microsoft.com/office/drawing/2014/main" id="{D86691A2-FD9C-C80E-DFF7-172DB92756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83540" y="2122090"/>
                <a:ext cx="523240" cy="523240"/>
              </a:xfrm>
              <a:prstGeom prst="rect">
                <a:avLst/>
              </a:prstGeom>
            </p:spPr>
          </p:pic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BA0C5596-E0EB-B86E-1D56-0CAF4101398E}"/>
                  </a:ext>
                </a:extLst>
              </p:cNvPr>
              <p:cNvSpPr txBox="1"/>
              <p:nvPr/>
            </p:nvSpPr>
            <p:spPr>
              <a:xfrm>
                <a:off x="4927629" y="2247438"/>
                <a:ext cx="235212" cy="2820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</a:p>
            </p:txBody>
          </p:sp>
        </p:grpSp>
        <p:sp>
          <p:nvSpPr>
            <p:cNvPr id="44" name="Seta: para a Direita 43">
              <a:extLst>
                <a:ext uri="{FF2B5EF4-FFF2-40B4-BE49-F238E27FC236}">
                  <a16:creationId xmlns:a16="http://schemas.microsoft.com/office/drawing/2014/main" id="{37572913-3A8E-9A8A-0217-B5EF1AA7B837}"/>
                </a:ext>
              </a:extLst>
            </p:cNvPr>
            <p:cNvSpPr/>
            <p:nvPr/>
          </p:nvSpPr>
          <p:spPr>
            <a:xfrm>
              <a:off x="4669961" y="2473356"/>
              <a:ext cx="208426" cy="203770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842DBE70-5AC7-9070-D866-2EDAB72666BD}"/>
                </a:ext>
              </a:extLst>
            </p:cNvPr>
            <p:cNvSpPr txBox="1"/>
            <p:nvPr/>
          </p:nvSpPr>
          <p:spPr>
            <a:xfrm>
              <a:off x="3386300" y="2282243"/>
              <a:ext cx="318739" cy="352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vs</a:t>
              </a:r>
              <a:endParaRPr lang="pt-B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57552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</TotalTime>
  <Words>191</Words>
  <Application>Microsoft Office PowerPoint</Application>
  <PresentationFormat>Widescreen</PresentationFormat>
  <Paragraphs>73</Paragraphs>
  <Slides>20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Thomas Michelon</dc:creator>
  <cp:lastModifiedBy>Thomas Michelon</cp:lastModifiedBy>
  <cp:revision>32</cp:revision>
  <dcterms:created xsi:type="dcterms:W3CDTF">2022-06-13T14:17:44Z</dcterms:created>
  <dcterms:modified xsi:type="dcterms:W3CDTF">2022-06-28T00:07:26Z</dcterms:modified>
</cp:coreProperties>
</file>